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0.svg" ContentType="image/svg+xml"/>
  <Override PartName="/ppt/media/image12.svg" ContentType="image/svg+xml"/>
  <Override PartName="/ppt/media/image15.svg" ContentType="image/svg+xml"/>
  <Override PartName="/ppt/media/image17.svg" ContentType="image/svg+xml"/>
  <Override PartName="/ppt/media/image19.svg" ContentType="image/svg+xml"/>
  <Override PartName="/ppt/media/image2.svg" ContentType="image/svg+xml"/>
  <Override PartName="/ppt/media/image21.svg" ContentType="image/svg+xml"/>
  <Override PartName="/ppt/media/image23.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7"/>
  </p:notesMasterIdLst>
  <p:sldIdLst>
    <p:sldId id="257" r:id="rId2"/>
    <p:sldId id="258" r:id="rId3"/>
    <p:sldId id="259" r:id="rId4"/>
    <p:sldId id="256" r:id="rId5"/>
    <p:sldId id="260" r:id="rId6"/>
    <p:sldId id="261" r:id="rId20"/>
    <p:sldId id="262" r:id="rId21"/>
    <p:sldId id="263" r:id="rId22"/>
    <p:sldId id="264" r:id="rId23"/>
    <p:sldId id="265" r:id="rId24"/>
    <p:sldId id="266" r:id="rId25"/>
    <p:sldId id="267" r:id="rId26"/>
    <p:sldId id="268" r:id="rId27"/>
    <p:sldId id="269" r:id="rId28"/>
    <p:sldId id="270" r:id="rId29"/>
    <p:sldId id="271" r:id="rId30"/>
  </p:sldIdLst>
  <p:sldSz cx="12192000" cy="6858000"/>
  <p:notesSz cx="6858000" cy="9144000"/>
  <p:embeddedFontLst>
    <p:embeddedFont>
      <p:font typeface="Calibri" panose="020F0502020204030204" pitchFamily="34" charset="0"/>
      <p:regular r:id="rId8"/>
      <p:bold r:id="rId9"/>
      <p:italic r:id="rId10"/>
      <p:boldItalic r:id="rId11"/>
    </p:embeddedFont>
    <p:embeddedFont>
      <p:font typeface="Figtree" panose="020B0604020202020204" charset="0"/>
      <p:regular r:id="rId12"/>
      <p:bold r:id="rId13"/>
      <p:italic r:id="rId14"/>
      <p:boldItalic r:id="rId15"/>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4" autoAdjust="0"/>
    <p:restoredTop sz="96327"/>
  </p:normalViewPr>
  <p:slideViewPr>
    <p:cSldViewPr snapToGrid="0">
      <p:cViewPr varScale="1">
        <p:scale>
          <a:sx n="84" d="100"/>
          <a:sy n="84" d="100"/>
        </p:scale>
        <p:origin x="-72" y="-14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font" Target="fonts/font1.fntdata"/><Relationship Id="rId9" Type="http://schemas.openxmlformats.org/officeDocument/2006/relationships/font" Target="fonts/font2.fntdata"/><Relationship Id="rId10" Type="http://schemas.openxmlformats.org/officeDocument/2006/relationships/font" Target="fonts/font3.fntdata"/><Relationship Id="rId11" Type="http://schemas.openxmlformats.org/officeDocument/2006/relationships/font" Target="fonts/font4.fntdata"/><Relationship Id="rId12" Type="http://schemas.openxmlformats.org/officeDocument/2006/relationships/font" Target="fonts/font5.fntdata"/><Relationship Id="rId13" Type="http://schemas.openxmlformats.org/officeDocument/2006/relationships/font" Target="fonts/font6.fntdata"/><Relationship Id="rId14" Type="http://schemas.openxmlformats.org/officeDocument/2006/relationships/font" Target="fonts/font7.fntdata"/><Relationship Id="rId15" Type="http://schemas.openxmlformats.org/officeDocument/2006/relationships/font" Target="fonts/font8.fntdata"/><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30"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2024-04-02</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svg"/><Relationship Id="rId4" Type="http://schemas.openxmlformats.org/officeDocument/2006/relationships/image" Target="../media/image3.png"/><Relationship Id="rId5" Type="http://schemas.openxmlformats.org/officeDocument/2006/relationships/image" Target="../media/image6.svg"/><Relationship Id="rId6" Type="http://schemas.openxmlformats.org/officeDocument/2006/relationships/image" Target="../media/image4.png"/><Relationship Id="rId7"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7.svg"/><Relationship Id="rId4" Type="http://schemas.openxmlformats.org/officeDocument/2006/relationships/image" Target="../media/image4.png"/><Relationship Id="rId5" Type="http://schemas.openxmlformats.org/officeDocument/2006/relationships/image" Target="../media/image8.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9.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1.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9.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svg"/><Relationship Id="rId4" Type="http://schemas.openxmlformats.org/officeDocument/2006/relationships/image" Target="../media/image6.png"/><Relationship Id="rId5" Type="http://schemas.openxmlformats.org/officeDocument/2006/relationships/image" Target="../media/image12.svg"/><Relationship Id="rId6" Type="http://schemas.openxmlformats.org/officeDocument/2006/relationships/image" Target="../media/image4.png"/><Relationship Id="rId7"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1.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9.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5.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svg"/><Relationship Id="rId4" Type="http://schemas.openxmlformats.org/officeDocument/2006/relationships/image" Target="../media/image2.png"/><Relationship Id="rId5" Type="http://schemas.openxmlformats.org/officeDocument/2006/relationships/image" Target="../media/image4.svg"/><Relationship Id="rId6" Type="http://schemas.openxmlformats.org/officeDocument/2006/relationships/image" Target="../media/image3.png"/><Relationship Id="rId7" Type="http://schemas.openxmlformats.org/officeDocument/2006/relationships/image" Target="../media/image6.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svg"/><Relationship Id="rId4" Type="http://schemas.openxmlformats.org/officeDocument/2006/relationships/image" Target="../media/image5.png"/><Relationship Id="rId5" Type="http://schemas.openxmlformats.org/officeDocument/2006/relationships/image" Target="../media/image10.svg"/><Relationship Id="rId6" Type="http://schemas.openxmlformats.org/officeDocument/2006/relationships/image" Target="../media/image6.png"/><Relationship Id="rId7" Type="http://schemas.openxmlformats.org/officeDocument/2006/relationships/image" Target="../media/image12.sv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7.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svg"/><Relationship Id="rId4" Type="http://schemas.openxmlformats.org/officeDocument/2006/relationships/image" Target="../media/image8.png"/><Relationship Id="rId5" Type="http://schemas.openxmlformats.org/officeDocument/2006/relationships/image" Target="../media/image15.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xmlns=""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xmlns=""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xmlns=""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xmlns=""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xmlns=""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xmlns="" id="{43D49F56-9255-DA2A-05B7-92B1B041F711}"/>
              </a:ext>
            </a:extLst>
          </p:cNvPr>
          <p:cNvSpPr>
            <a:spLocks noGrp="1"/>
          </p:cNvSpPr>
          <p:nvPr>
            <p:ph type="dt" sz="half" idx="10"/>
          </p:nvPr>
        </p:nvSpPr>
        <p:spPr/>
        <p:txBody>
          <a:bodyPr/>
          <a:lstStyle>
            <a:lvl1pPr>
              <a:defRPr>
                <a:solidFill>
                  <a:schemeClr val="bg1"/>
                </a:solidFill>
              </a:defRPr>
            </a:lvl1pPr>
          </a:lstStyle>
          <a:p>
            <a:fld id="{369C0258-E083-684F-B81E-2491FB4EFBD1}" type="datetime1">
              <a:rPr lang="sv-SE" smtClean="0"/>
              <a:t>2024-04-02</a:t>
            </a:fld>
            <a:endParaRPr lang="sv-SE"/>
          </a:p>
        </p:txBody>
      </p:sp>
      <p:sp>
        <p:nvSpPr>
          <p:cNvPr id="5" name="Platshållare för sidfot 4">
            <a:extLst>
              <a:ext uri="{FF2B5EF4-FFF2-40B4-BE49-F238E27FC236}">
                <a16:creationId xmlns:a16="http://schemas.microsoft.com/office/drawing/2014/main" xmlns=""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xmlns=""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xmlns="" id="{E5884329-1698-379E-55B0-296699708BB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p>
            <a:fld id="{08C894E9-0885-714C-A367-BDC2DC59BB91}"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a16="http://schemas.microsoft.com/office/drawing/2014/main" xmlns=""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a16="http://schemas.microsoft.com/office/drawing/2014/main" xmlns=""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p>
            <a:fld id="{E926FF3D-704F-D246-9E92-4739AF4BF32C}"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a16="http://schemas.microsoft.com/office/drawing/2014/main" xmlns=""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a16="http://schemas.microsoft.com/office/drawing/2014/main" xmlns="" id="{25C9F0B7-F98C-CB91-2115-2967E7B1517C}"/>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a16="http://schemas.microsoft.com/office/drawing/2014/main" xmlns="" id="{1EDDDBB2-E3A5-184D-9122-109D1DA68713}"/>
              </a:ext>
            </a:extLst>
          </p:cNvPr>
          <p:cNvSpPr>
            <a:spLocks noGrp="1"/>
          </p:cNvSpPr>
          <p:nvPr>
            <p:ph type="dt" sz="half" idx="10"/>
          </p:nvPr>
        </p:nvSpPr>
        <p:spPr/>
        <p:txBody>
          <a:bodyPr/>
          <a:lstStyle/>
          <a:p>
            <a:fld id="{31CF0965-93C0-9548-8879-5851BCBC049F}" type="datetime1">
              <a:rPr lang="sv-SE" smtClean="0"/>
              <a:t>2024-04-02</a:t>
            </a:fld>
            <a:endParaRPr lang="sv-SE"/>
          </a:p>
        </p:txBody>
      </p:sp>
      <p:sp>
        <p:nvSpPr>
          <p:cNvPr id="5" name="Platshållare för sidfot 4">
            <a:extLst>
              <a:ext uri="{FF2B5EF4-FFF2-40B4-BE49-F238E27FC236}">
                <a16:creationId xmlns:a16="http://schemas.microsoft.com/office/drawing/2014/main" xmlns=""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xmlns=""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xmlns=""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a16="http://schemas.microsoft.com/office/drawing/2014/main" xmlns="" id="{25C9F0B7-F98C-CB91-2115-2967E7B1517C}"/>
              </a:ext>
            </a:extLst>
          </p:cNvPr>
          <p:cNvSpPr>
            <a:spLocks noGrp="1"/>
          </p:cNvSpPr>
          <p:nvPr>
            <p:ph idx="1"/>
          </p:nvPr>
        </p:nvSpPr>
        <p:spPr>
          <a:xfrm>
            <a:off x="600075" y="1795850"/>
            <a:ext cx="8805181" cy="45303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a16="http://schemas.microsoft.com/office/drawing/2014/main" xmlns="" id="{1EDDDBB2-E3A5-184D-9122-109D1DA68713}"/>
              </a:ext>
            </a:extLst>
          </p:cNvPr>
          <p:cNvSpPr>
            <a:spLocks noGrp="1"/>
          </p:cNvSpPr>
          <p:nvPr>
            <p:ph type="dt" sz="half" idx="10"/>
          </p:nvPr>
        </p:nvSpPr>
        <p:spPr/>
        <p:txBody>
          <a:bodyPr/>
          <a:lstStyle/>
          <a:p>
            <a:fld id="{E2AD36EE-D7EC-624A-BB6C-F8DADCB0E6B6}" type="datetime1">
              <a:rPr lang="sv-SE" smtClean="0"/>
              <a:t>2024-04-02</a:t>
            </a:fld>
            <a:endParaRPr lang="sv-SE"/>
          </a:p>
        </p:txBody>
      </p:sp>
      <p:sp>
        <p:nvSpPr>
          <p:cNvPr id="5" name="Platshållare för sidfot 4">
            <a:extLst>
              <a:ext uri="{FF2B5EF4-FFF2-40B4-BE49-F238E27FC236}">
                <a16:creationId xmlns:a16="http://schemas.microsoft.com/office/drawing/2014/main" xmlns=""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xmlns=""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xmlns=""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a16="http://schemas.microsoft.com/office/drawing/2014/main" xmlns="" id="{25C9F0B7-F98C-CB91-2115-2967E7B1517C}"/>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a16="http://schemas.microsoft.com/office/drawing/2014/main" xmlns="" id="{1EDDDBB2-E3A5-184D-9122-109D1DA68713}"/>
              </a:ext>
            </a:extLst>
          </p:cNvPr>
          <p:cNvSpPr>
            <a:spLocks noGrp="1"/>
          </p:cNvSpPr>
          <p:nvPr>
            <p:ph type="dt" sz="half" idx="10"/>
          </p:nvPr>
        </p:nvSpPr>
        <p:spPr/>
        <p:txBody>
          <a:bodyPr/>
          <a:lstStyle/>
          <a:p>
            <a:fld id="{CEEB1428-F34F-9743-B7C9-0212F6B23615}" type="datetime1">
              <a:rPr lang="sv-SE" smtClean="0"/>
              <a:t>2024-04-02</a:t>
            </a:fld>
            <a:endParaRPr lang="sv-SE"/>
          </a:p>
        </p:txBody>
      </p:sp>
      <p:sp>
        <p:nvSpPr>
          <p:cNvPr id="5" name="Platshållare för sidfot 4">
            <a:extLst>
              <a:ext uri="{FF2B5EF4-FFF2-40B4-BE49-F238E27FC236}">
                <a16:creationId xmlns:a16="http://schemas.microsoft.com/office/drawing/2014/main" xmlns=""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xmlns=""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xmlns=""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a16="http://schemas.microsoft.com/office/drawing/2014/main" xmlns="" id="{25C9F0B7-F98C-CB91-2115-2967E7B1517C}"/>
              </a:ext>
            </a:extLst>
          </p:cNvPr>
          <p:cNvSpPr>
            <a:spLocks noGrp="1"/>
          </p:cNvSpPr>
          <p:nvPr>
            <p:ph idx="1"/>
          </p:nvPr>
        </p:nvSpPr>
        <p:spPr>
          <a:xfrm>
            <a:off x="600076" y="1795850"/>
            <a:ext cx="8805182" cy="45303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a16="http://schemas.microsoft.com/office/drawing/2014/main" xmlns="" id="{1EDDDBB2-E3A5-184D-9122-109D1DA68713}"/>
              </a:ext>
            </a:extLst>
          </p:cNvPr>
          <p:cNvSpPr>
            <a:spLocks noGrp="1"/>
          </p:cNvSpPr>
          <p:nvPr>
            <p:ph type="dt" sz="half" idx="10"/>
          </p:nvPr>
        </p:nvSpPr>
        <p:spPr/>
        <p:txBody>
          <a:bodyPr/>
          <a:lstStyle/>
          <a:p>
            <a:fld id="{117AD585-73D1-4C4C-9D7C-030D27625895}" type="datetime1">
              <a:rPr lang="sv-SE" smtClean="0"/>
              <a:t>2024-04-02</a:t>
            </a:fld>
            <a:endParaRPr lang="sv-SE"/>
          </a:p>
        </p:txBody>
      </p:sp>
      <p:sp>
        <p:nvSpPr>
          <p:cNvPr id="5" name="Platshållare för sidfot 4">
            <a:extLst>
              <a:ext uri="{FF2B5EF4-FFF2-40B4-BE49-F238E27FC236}">
                <a16:creationId xmlns:a16="http://schemas.microsoft.com/office/drawing/2014/main" xmlns=""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xmlns=""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xmlns=""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a16="http://schemas.microsoft.com/office/drawing/2014/main" xmlns="" id="{25C9F0B7-F98C-CB91-2115-2967E7B1517C}"/>
              </a:ext>
            </a:extLst>
          </p:cNvPr>
          <p:cNvSpPr>
            <a:spLocks noGrp="1"/>
          </p:cNvSpPr>
          <p:nvPr>
            <p:ph idx="1"/>
          </p:nvPr>
        </p:nvSpPr>
        <p:spPr>
          <a:xfrm>
            <a:off x="600076" y="1795850"/>
            <a:ext cx="8750754" cy="45303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Platshållare för datum 3">
            <a:extLst>
              <a:ext uri="{FF2B5EF4-FFF2-40B4-BE49-F238E27FC236}">
                <a16:creationId xmlns:a16="http://schemas.microsoft.com/office/drawing/2014/main" xmlns="" id="{1EDDDBB2-E3A5-184D-9122-109D1DA68713}"/>
              </a:ext>
            </a:extLst>
          </p:cNvPr>
          <p:cNvSpPr>
            <a:spLocks noGrp="1"/>
          </p:cNvSpPr>
          <p:nvPr>
            <p:ph type="dt" sz="half" idx="10"/>
          </p:nvPr>
        </p:nvSpPr>
        <p:spPr/>
        <p:txBody>
          <a:bodyPr/>
          <a:lstStyle/>
          <a:p>
            <a:fld id="{07E8514D-D455-9E46-BC18-4265F6A85EC5}" type="datetime1">
              <a:rPr lang="sv-SE" smtClean="0"/>
              <a:t>2024-04-02</a:t>
            </a:fld>
            <a:endParaRPr lang="sv-SE"/>
          </a:p>
        </p:txBody>
      </p:sp>
      <p:sp>
        <p:nvSpPr>
          <p:cNvPr id="5" name="Platshållare för sidfot 4">
            <a:extLst>
              <a:ext uri="{FF2B5EF4-FFF2-40B4-BE49-F238E27FC236}">
                <a16:creationId xmlns:a16="http://schemas.microsoft.com/office/drawing/2014/main" xmlns=""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14959C9-2F76-B9B0-59E8-58FE65006E5D}"/>
              </a:ext>
            </a:extLst>
          </p:cNvPr>
          <p:cNvSpPr>
            <a:spLocks noGrp="1"/>
          </p:cNvSpPr>
          <p:nvPr>
            <p:ph type="title"/>
          </p:nvPr>
        </p:nvSpPr>
        <p:spPr/>
        <p:txBody>
          <a:bodyPr/>
          <a:lstStyle/>
          <a:p>
            <a:r>
              <a:rPr lang="en-US" smtClean="0"/>
              <a:t>Click to edit Master title style</a:t>
            </a:r>
            <a:endParaRPr lang="sv-SE" dirty="0"/>
          </a:p>
        </p:txBody>
      </p:sp>
      <p:sp>
        <p:nvSpPr>
          <p:cNvPr id="3" name="Platshållare för innehåll 2">
            <a:extLst>
              <a:ext uri="{FF2B5EF4-FFF2-40B4-BE49-F238E27FC236}">
                <a16:creationId xmlns:a16="http://schemas.microsoft.com/office/drawing/2014/main" xmlns="" id="{902AE670-4D80-39DE-5AAA-236D68C5E4FE}"/>
              </a:ext>
            </a:extLst>
          </p:cNvPr>
          <p:cNvSpPr>
            <a:spLocks noGrp="1"/>
          </p:cNvSpPr>
          <p:nvPr>
            <p:ph sz="half" idx="1"/>
          </p:nvPr>
        </p:nvSpPr>
        <p:spPr>
          <a:xfrm>
            <a:off x="600075" y="1795850"/>
            <a:ext cx="5314950" cy="45319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Platshållare för innehåll 3">
            <a:extLst>
              <a:ext uri="{FF2B5EF4-FFF2-40B4-BE49-F238E27FC236}">
                <a16:creationId xmlns:a16="http://schemas.microsoft.com/office/drawing/2014/main" xmlns="" id="{540C6723-9D57-3BE7-0314-142789CF9371}"/>
              </a:ext>
            </a:extLst>
          </p:cNvPr>
          <p:cNvSpPr>
            <a:spLocks noGrp="1"/>
          </p:cNvSpPr>
          <p:nvPr>
            <p:ph sz="half" idx="2"/>
          </p:nvPr>
        </p:nvSpPr>
        <p:spPr>
          <a:xfrm>
            <a:off x="6275388" y="1795851"/>
            <a:ext cx="5314950" cy="45319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Platshållare för datum 4">
            <a:extLst>
              <a:ext uri="{FF2B5EF4-FFF2-40B4-BE49-F238E27FC236}">
                <a16:creationId xmlns:a16="http://schemas.microsoft.com/office/drawing/2014/main" xmlns="" id="{E2533F65-F144-E57C-127B-9A8D7ABE671A}"/>
              </a:ext>
            </a:extLst>
          </p:cNvPr>
          <p:cNvSpPr>
            <a:spLocks noGrp="1"/>
          </p:cNvSpPr>
          <p:nvPr>
            <p:ph type="dt" sz="half" idx="10"/>
          </p:nvPr>
        </p:nvSpPr>
        <p:spPr/>
        <p:txBody>
          <a:bodyPr/>
          <a:lstStyle/>
          <a:p>
            <a:fld id="{A67A58AE-A0B6-FF4E-B30B-64917FEAC316}" type="datetime1">
              <a:rPr lang="sv-SE" smtClean="0"/>
              <a:t>2024-04-02</a:t>
            </a:fld>
            <a:endParaRPr lang="sv-SE"/>
          </a:p>
        </p:txBody>
      </p:sp>
      <p:sp>
        <p:nvSpPr>
          <p:cNvPr id="6" name="Platshållare för sidfot 5">
            <a:extLst>
              <a:ext uri="{FF2B5EF4-FFF2-40B4-BE49-F238E27FC236}">
                <a16:creationId xmlns:a16="http://schemas.microsoft.com/office/drawing/2014/main" xmlns=""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xmlns=""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xmlns="" id="{C63C1EB8-E569-DA98-4D95-5FC12FB4C459}"/>
              </a:ext>
            </a:extLst>
          </p:cNvPr>
          <p:cNvSpPr>
            <a:spLocks noGrp="1"/>
          </p:cNvSpPr>
          <p:nvPr>
            <p:ph type="title"/>
          </p:nvPr>
        </p:nvSpPr>
        <p:spPr/>
        <p:txBody>
          <a:body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Platshållare för innehåll 3">
            <a:extLst>
              <a:ext uri="{FF2B5EF4-FFF2-40B4-BE49-F238E27FC236}">
                <a16:creationId xmlns:a16="http://schemas.microsoft.com/office/drawing/2014/main" xmlns="" id="{3FDE66B4-4491-C676-4004-9327D92F0111}"/>
              </a:ext>
            </a:extLst>
          </p:cNvPr>
          <p:cNvSpPr>
            <a:spLocks noGrp="1"/>
          </p:cNvSpPr>
          <p:nvPr>
            <p:ph sz="half" idx="2"/>
          </p:nvPr>
        </p:nvSpPr>
        <p:spPr>
          <a:xfrm>
            <a:off x="600075" y="2179165"/>
            <a:ext cx="5314950" cy="41486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Platshållare för text 4">
            <a:extLst>
              <a:ext uri="{FF2B5EF4-FFF2-40B4-BE49-F238E27FC236}">
                <a16:creationId xmlns:a16="http://schemas.microsoft.com/office/drawing/2014/main" xmlns=""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Platshållare för innehåll 5">
            <a:extLst>
              <a:ext uri="{FF2B5EF4-FFF2-40B4-BE49-F238E27FC236}">
                <a16:creationId xmlns:a16="http://schemas.microsoft.com/office/drawing/2014/main" xmlns="" id="{C9A9E6FC-CBB8-1BD8-F388-D4BAEC7E1F13}"/>
              </a:ext>
            </a:extLst>
          </p:cNvPr>
          <p:cNvSpPr>
            <a:spLocks noGrp="1"/>
          </p:cNvSpPr>
          <p:nvPr>
            <p:ph sz="quarter" idx="4"/>
          </p:nvPr>
        </p:nvSpPr>
        <p:spPr>
          <a:xfrm>
            <a:off x="6275388" y="2179163"/>
            <a:ext cx="5314950" cy="41486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datum 6">
            <a:extLst>
              <a:ext uri="{FF2B5EF4-FFF2-40B4-BE49-F238E27FC236}">
                <a16:creationId xmlns:a16="http://schemas.microsoft.com/office/drawing/2014/main" xmlns="" id="{CAFDD56A-1297-3792-8143-D555882FE2CA}"/>
              </a:ext>
            </a:extLst>
          </p:cNvPr>
          <p:cNvSpPr>
            <a:spLocks noGrp="1"/>
          </p:cNvSpPr>
          <p:nvPr>
            <p:ph type="dt" sz="half" idx="10"/>
          </p:nvPr>
        </p:nvSpPr>
        <p:spPr/>
        <p:txBody>
          <a:bodyPr/>
          <a:lstStyle/>
          <a:p>
            <a:fld id="{3626A2DA-BD88-784C-A132-57FFB928491A}" type="datetime1">
              <a:rPr lang="sv-SE" smtClean="0"/>
              <a:t>2024-04-02</a:t>
            </a:fld>
            <a:endParaRPr lang="sv-SE"/>
          </a:p>
        </p:txBody>
      </p:sp>
      <p:sp>
        <p:nvSpPr>
          <p:cNvPr id="8" name="Platshållare för sidfot 7">
            <a:extLst>
              <a:ext uri="{FF2B5EF4-FFF2-40B4-BE49-F238E27FC236}">
                <a16:creationId xmlns:a16="http://schemas.microsoft.com/office/drawing/2014/main" xmlns=""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xmlns=""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xmlns="" id="{9B9D78B8-14EA-7C8B-0F6E-5FC0A61A7676}"/>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6" name="Platshållare för innehåll 2">
            <a:extLst>
              <a:ext uri="{FF2B5EF4-FFF2-40B4-BE49-F238E27FC236}">
                <a16:creationId xmlns:a16="http://schemas.microsoft.com/office/drawing/2014/main" xmlns="" id="{C8E71948-DDFC-93D6-07D4-FA5E9923A9C4}"/>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Platshållare för bild 2">
            <a:extLst>
              <a:ext uri="{FF2B5EF4-FFF2-40B4-BE49-F238E27FC236}">
                <a16:creationId xmlns:a16="http://schemas.microsoft.com/office/drawing/2014/main" xmlns=""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AC15C714-122B-4048-9D2D-1F5A3BEA504A}"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xmlns=""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xmlns=""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xmlns=""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xmlns=""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xmlns=""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xmlns="" id="{43D49F56-9255-DA2A-05B7-92B1B041F711}"/>
              </a:ext>
            </a:extLst>
          </p:cNvPr>
          <p:cNvSpPr>
            <a:spLocks noGrp="1"/>
          </p:cNvSpPr>
          <p:nvPr>
            <p:ph type="dt" sz="half" idx="10"/>
          </p:nvPr>
        </p:nvSpPr>
        <p:spPr/>
        <p:txBody>
          <a:bodyPr/>
          <a:lstStyle>
            <a:lvl1pPr>
              <a:defRPr>
                <a:solidFill>
                  <a:schemeClr val="bg1"/>
                </a:solidFill>
              </a:defRPr>
            </a:lvl1pPr>
          </a:lstStyle>
          <a:p>
            <a:fld id="{D7F93862-881E-DF46-AD81-FDB1501BAD48}" type="datetime1">
              <a:rPr lang="sv-SE" smtClean="0"/>
              <a:t>2024-04-02</a:t>
            </a:fld>
            <a:endParaRPr lang="sv-SE"/>
          </a:p>
        </p:txBody>
      </p:sp>
      <p:sp>
        <p:nvSpPr>
          <p:cNvPr id="5" name="Platshållare för sidfot 4">
            <a:extLst>
              <a:ext uri="{FF2B5EF4-FFF2-40B4-BE49-F238E27FC236}">
                <a16:creationId xmlns:a16="http://schemas.microsoft.com/office/drawing/2014/main" xmlns=""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xmlns=""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xmlns="" id="{70BAD773-C5A8-1DD6-DAEF-296346C1E1B4}"/>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8" name="Platshållare för innehåll 1">
            <a:extLst>
              <a:ext uri="{FF2B5EF4-FFF2-40B4-BE49-F238E27FC236}">
                <a16:creationId xmlns:a16="http://schemas.microsoft.com/office/drawing/2014/main" xmlns="" id="{9E21FC13-6345-3248-A947-DE8A8903EE8D}"/>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11" name="Rubrik 2">
            <a:extLst>
              <a:ext uri="{FF2B5EF4-FFF2-40B4-BE49-F238E27FC236}">
                <a16:creationId xmlns:a16="http://schemas.microsoft.com/office/drawing/2014/main" xmlns=""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9" name="Platshållare för innehåll 2">
            <a:extLst>
              <a:ext uri="{FF2B5EF4-FFF2-40B4-BE49-F238E27FC236}">
                <a16:creationId xmlns:a16="http://schemas.microsoft.com/office/drawing/2014/main" xmlns="" id="{08973148-6FE0-2E5B-CDAC-B5A8EFA5DCAF}"/>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EE5E874D-60F8-8B45-B36B-3029A6FA7FCB}"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xmlns="" id="{A2A70668-AB85-7E63-22C0-B9431D72BC07}"/>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a16="http://schemas.microsoft.com/office/drawing/2014/main" xmlns="" id="{65773533-9418-9BC8-07BE-DE1982D8EE15}"/>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a16="http://schemas.microsoft.com/office/drawing/2014/main" xmlns=""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a16="http://schemas.microsoft.com/office/drawing/2014/main" xmlns="" id="{BF2B79C1-A27F-5DA9-D1F0-FC96C9A68BC7}"/>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7FE3A002-8AA0-194E-81B1-1ADE5B52840E}"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xmlns="" id="{3B85E6DD-F8DF-4BBD-E46A-52EC6D703C63}"/>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3" name="Platshållare för innehåll 1">
            <a:extLst>
              <a:ext uri="{FF2B5EF4-FFF2-40B4-BE49-F238E27FC236}">
                <a16:creationId xmlns:a16="http://schemas.microsoft.com/office/drawing/2014/main" xmlns="" id="{DD1CE06C-E8A4-9360-B155-3B7D11D411EA}"/>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a16="http://schemas.microsoft.com/office/drawing/2014/main" xmlns=""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a16="http://schemas.microsoft.com/office/drawing/2014/main" xmlns=""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B003E109-5503-A446-83DE-4F0349794E27}"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xmlns="" id="{7E30C4E1-FD13-FB51-43E8-4F36CF652781}"/>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3" name="Platshållare för innehåll 1">
            <a:extLst>
              <a:ext uri="{FF2B5EF4-FFF2-40B4-BE49-F238E27FC236}">
                <a16:creationId xmlns:a16="http://schemas.microsoft.com/office/drawing/2014/main" xmlns="" id="{E649F8F8-B8DB-7C5C-A600-75F519BA5D5A}"/>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a16="http://schemas.microsoft.com/office/drawing/2014/main" xmlns=""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a16="http://schemas.microsoft.com/office/drawing/2014/main" xmlns=""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1F9706F9-3770-3C47-9C0E-E405B1F87DBD}"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xmlns="" id="{58CDF499-9790-E8A2-3B44-8DDFA267A94F}"/>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a16="http://schemas.microsoft.com/office/drawing/2014/main" xmlns="" id="{86430320-1A4F-412F-300A-456151767E30}"/>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a16="http://schemas.microsoft.com/office/drawing/2014/main" xmlns=""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a16="http://schemas.microsoft.com/office/drawing/2014/main" xmlns="" id="{334025BC-079F-EA86-F798-CAD6618E645E}"/>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8E503FC7-D8F6-4243-8CCB-9A739180F56A}"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xmlns="" id="{E1E07B9C-02BD-AC56-ABC5-455CEBB24ACF}"/>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a16="http://schemas.microsoft.com/office/drawing/2014/main" xmlns="" id="{22D67319-CD30-B99B-C636-4905BD0CE9D9}"/>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a16="http://schemas.microsoft.com/office/drawing/2014/main" xmlns=""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a16="http://schemas.microsoft.com/office/drawing/2014/main" xmlns="" id="{1BA7EFEF-D6C1-C9F7-8504-107188FC0566}"/>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9719EDF7-C24A-7E4C-9EBB-98C778ECC35A}"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xmlns="" id="{214F56B9-DEF6-409D-736C-E96172170452}"/>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a16="http://schemas.microsoft.com/office/drawing/2014/main" xmlns="" id="{C0ECC4A3-C076-B625-7E77-9DE3F047B9BB}"/>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a16="http://schemas.microsoft.com/office/drawing/2014/main" xmlns=""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a16="http://schemas.microsoft.com/office/drawing/2014/main" xmlns="" id="{BC163C54-5959-5606-C36B-9E364C931E73}"/>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6DB96772-CADE-B345-804B-3DF93A11AE0A}"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xmlns="" id="{F9485CCE-1723-48F8-36F7-B271C8911C85}"/>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a16="http://schemas.microsoft.com/office/drawing/2014/main" xmlns="" id="{020AD7BA-30E7-614D-F529-872AA9BB7A1A}"/>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a16="http://schemas.microsoft.com/office/drawing/2014/main" xmlns=""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a16="http://schemas.microsoft.com/office/drawing/2014/main" xmlns="" id="{93803107-D46C-D12D-AAD7-E84641384E1F}"/>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669F8B43-28B6-0949-93DC-6B291391CFD4}"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a16="http://schemas.microsoft.com/office/drawing/2014/main" xmlns=""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xmlns="" id="{9E441D1D-F64B-D03C-6A3E-4332F53C5688}"/>
              </a:ext>
            </a:extLst>
          </p:cNvPr>
          <p:cNvSpPr>
            <a:spLocks noGrp="1"/>
          </p:cNvSpPr>
          <p:nvPr>
            <p:ph type="dt" sz="half" idx="10"/>
          </p:nvPr>
        </p:nvSpPr>
        <p:spPr/>
        <p:txBody>
          <a:bodyPr/>
          <a:lstStyle/>
          <a:p>
            <a:fld id="{3450A6BD-1EFB-BD42-9DC0-F0A6BEB4C27D}" type="datetime1">
              <a:rPr lang="sv-SE" smtClean="0"/>
              <a:t>2024-04-02</a:t>
            </a:fld>
            <a:endParaRPr lang="sv-SE"/>
          </a:p>
        </p:txBody>
      </p:sp>
      <p:sp>
        <p:nvSpPr>
          <p:cNvPr id="4" name="Platshållare för sidfot 3">
            <a:extLst>
              <a:ext uri="{FF2B5EF4-FFF2-40B4-BE49-F238E27FC236}">
                <a16:creationId xmlns:a16="http://schemas.microsoft.com/office/drawing/2014/main" xmlns=""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xmlns=""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a16="http://schemas.microsoft.com/office/drawing/2014/main" xmlns=""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xmlns=""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xmlns="" id="{9E441D1D-F64B-D03C-6A3E-4332F53C5688}"/>
              </a:ext>
            </a:extLst>
          </p:cNvPr>
          <p:cNvSpPr>
            <a:spLocks noGrp="1"/>
          </p:cNvSpPr>
          <p:nvPr>
            <p:ph type="dt" sz="half" idx="10"/>
          </p:nvPr>
        </p:nvSpPr>
        <p:spPr/>
        <p:txBody>
          <a:bodyPr/>
          <a:lstStyle/>
          <a:p>
            <a:fld id="{ADBDFCF2-2839-8D4F-B5E5-9B488CE2E4EE}" type="datetime1">
              <a:rPr lang="sv-SE" smtClean="0"/>
              <a:t>2024-04-02</a:t>
            </a:fld>
            <a:endParaRPr lang="sv-SE"/>
          </a:p>
        </p:txBody>
      </p:sp>
      <p:sp>
        <p:nvSpPr>
          <p:cNvPr id="4" name="Platshållare för sidfot 3">
            <a:extLst>
              <a:ext uri="{FF2B5EF4-FFF2-40B4-BE49-F238E27FC236}">
                <a16:creationId xmlns:a16="http://schemas.microsoft.com/office/drawing/2014/main" xmlns=""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xmlns=""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xmlns=""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9" name="Logotype">
            <a:extLst>
              <a:ext uri="{FF2B5EF4-FFF2-40B4-BE49-F238E27FC236}">
                <a16:creationId xmlns:a16="http://schemas.microsoft.com/office/drawing/2014/main" xmlns=""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xmlns=""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xmlns=""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xmlns="" id="{43D49F56-9255-DA2A-05B7-92B1B041F711}"/>
              </a:ext>
            </a:extLst>
          </p:cNvPr>
          <p:cNvSpPr>
            <a:spLocks noGrp="1"/>
          </p:cNvSpPr>
          <p:nvPr>
            <p:ph type="dt" sz="half" idx="10"/>
          </p:nvPr>
        </p:nvSpPr>
        <p:spPr/>
        <p:txBody>
          <a:bodyPr/>
          <a:lstStyle>
            <a:lvl1pPr>
              <a:defRPr>
                <a:solidFill>
                  <a:schemeClr val="bg1"/>
                </a:solidFill>
              </a:defRPr>
            </a:lvl1pPr>
          </a:lstStyle>
          <a:p>
            <a:fld id="{A1A0D637-CC39-0F47-97F1-76AAE59A5700}" type="datetime1">
              <a:rPr lang="sv-SE" smtClean="0"/>
              <a:t>2024-04-02</a:t>
            </a:fld>
            <a:endParaRPr lang="sv-SE"/>
          </a:p>
        </p:txBody>
      </p:sp>
      <p:sp>
        <p:nvSpPr>
          <p:cNvPr id="5" name="Platshållare för sidfot 4">
            <a:extLst>
              <a:ext uri="{FF2B5EF4-FFF2-40B4-BE49-F238E27FC236}">
                <a16:creationId xmlns:a16="http://schemas.microsoft.com/office/drawing/2014/main" xmlns=""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xmlns=""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xmlns=""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dirty="0">
                <a:latin typeface="+mj-lt"/>
              </a:rPr>
              <a:t>Change background image</a:t>
            </a:r>
          </a:p>
          <a:p>
            <a:pPr marL="162900" indent="-162900" algn="l">
              <a:spcAft>
                <a:spcPts val="600"/>
              </a:spcAft>
              <a:buFont typeface="+mj-lt"/>
              <a:buAutoNum type="arabicPeriod"/>
            </a:pPr>
            <a:r>
              <a:rPr lang="en-US" sz="1000" noProof="0" dirty="0"/>
              <a:t>Select Design &gt; Format Background.</a:t>
            </a:r>
          </a:p>
          <a:p>
            <a:pPr marL="162900" indent="-162900" algn="l">
              <a:spcAft>
                <a:spcPts val="600"/>
              </a:spcAft>
              <a:buFont typeface="+mj-lt"/>
              <a:buAutoNum type="arabicPeriod"/>
            </a:pPr>
            <a:r>
              <a:rPr lang="en-US" sz="1000" noProof="0" dirty="0"/>
              <a:t>In the Format Background pane, select Picture or texture fill.</a:t>
            </a:r>
          </a:p>
          <a:p>
            <a:pPr marL="162900" indent="-162900" algn="l">
              <a:spcAft>
                <a:spcPts val="600"/>
              </a:spcAft>
              <a:buFont typeface="+mj-lt"/>
              <a:buAutoNum type="arabicPeriod"/>
            </a:pPr>
            <a:r>
              <a:rPr lang="en-US" sz="1000" noProof="0" dirty="0"/>
              <a:t>Select File.</a:t>
            </a:r>
          </a:p>
          <a:p>
            <a:pPr marL="162900" indent="-162900" algn="l">
              <a:spcAft>
                <a:spcPts val="600"/>
              </a:spcAft>
              <a:buFont typeface="+mj-lt"/>
              <a:buAutoNum type="arabicPeriod"/>
            </a:pPr>
            <a:r>
              <a:rPr lang="en-US" sz="1000" noProof="0" dirty="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a16="http://schemas.microsoft.com/office/drawing/2014/main" xmlns=""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text 2">
            <a:extLst>
              <a:ext uri="{FF2B5EF4-FFF2-40B4-BE49-F238E27FC236}">
                <a16:creationId xmlns:a16="http://schemas.microsoft.com/office/drawing/2014/main" xmlns=""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bild 3">
            <a:extLst>
              <a:ext uri="{FF2B5EF4-FFF2-40B4-BE49-F238E27FC236}">
                <a16:creationId xmlns:a16="http://schemas.microsoft.com/office/drawing/2014/main" xmlns=""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3">
            <a:extLst>
              <a:ext uri="{FF2B5EF4-FFF2-40B4-BE49-F238E27FC236}">
                <a16:creationId xmlns:a16="http://schemas.microsoft.com/office/drawing/2014/main" xmlns=""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9E441D1D-F64B-D03C-6A3E-4332F53C5688}"/>
              </a:ext>
            </a:extLst>
          </p:cNvPr>
          <p:cNvSpPr>
            <a:spLocks noGrp="1"/>
          </p:cNvSpPr>
          <p:nvPr>
            <p:ph type="dt" sz="half" idx="10"/>
          </p:nvPr>
        </p:nvSpPr>
        <p:spPr/>
        <p:txBody>
          <a:bodyPr/>
          <a:lstStyle/>
          <a:p>
            <a:fld id="{47A9746E-62D8-944D-99B0-D98695592DCF}" type="datetime1">
              <a:rPr lang="sv-SE" smtClean="0"/>
              <a:t>2024-04-02</a:t>
            </a:fld>
            <a:endParaRPr lang="sv-SE"/>
          </a:p>
        </p:txBody>
      </p:sp>
      <p:sp>
        <p:nvSpPr>
          <p:cNvPr id="4" name="Platshållare för sidfot 3">
            <a:extLst>
              <a:ext uri="{FF2B5EF4-FFF2-40B4-BE49-F238E27FC236}">
                <a16:creationId xmlns:a16="http://schemas.microsoft.com/office/drawing/2014/main" xmlns=""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xmlns=""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a16="http://schemas.microsoft.com/office/drawing/2014/main" xmlns=""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xmlns=""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xmlns=""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xmlns="" id="{9E441D1D-F64B-D03C-6A3E-4332F53C5688}"/>
              </a:ext>
            </a:extLst>
          </p:cNvPr>
          <p:cNvSpPr>
            <a:spLocks noGrp="1"/>
          </p:cNvSpPr>
          <p:nvPr>
            <p:ph type="dt" sz="half" idx="10"/>
          </p:nvPr>
        </p:nvSpPr>
        <p:spPr/>
        <p:txBody>
          <a:bodyPr/>
          <a:lstStyle/>
          <a:p>
            <a:fld id="{EC42A3C6-0141-7544-8502-44E44E5AD51F}" type="datetime1">
              <a:rPr lang="sv-SE" smtClean="0"/>
              <a:t>2024-04-02</a:t>
            </a:fld>
            <a:endParaRPr lang="sv-SE"/>
          </a:p>
        </p:txBody>
      </p:sp>
      <p:sp>
        <p:nvSpPr>
          <p:cNvPr id="4" name="Platshållare för sidfot 3">
            <a:extLst>
              <a:ext uri="{FF2B5EF4-FFF2-40B4-BE49-F238E27FC236}">
                <a16:creationId xmlns:a16="http://schemas.microsoft.com/office/drawing/2014/main" xmlns=""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xmlns=""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a16="http://schemas.microsoft.com/office/drawing/2014/main" xmlns=""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xmlns=""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bild 3">
            <a:extLst>
              <a:ext uri="{FF2B5EF4-FFF2-40B4-BE49-F238E27FC236}">
                <a16:creationId xmlns:a16="http://schemas.microsoft.com/office/drawing/2014/main" xmlns=""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1" name="Platshållare för text 3">
            <a:extLst>
              <a:ext uri="{FF2B5EF4-FFF2-40B4-BE49-F238E27FC236}">
                <a16:creationId xmlns:a16="http://schemas.microsoft.com/office/drawing/2014/main" xmlns=""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Platshållare för bild 4">
            <a:extLst>
              <a:ext uri="{FF2B5EF4-FFF2-40B4-BE49-F238E27FC236}">
                <a16:creationId xmlns:a16="http://schemas.microsoft.com/office/drawing/2014/main" xmlns=""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2" name="Platshållare för text 4">
            <a:extLst>
              <a:ext uri="{FF2B5EF4-FFF2-40B4-BE49-F238E27FC236}">
                <a16:creationId xmlns:a16="http://schemas.microsoft.com/office/drawing/2014/main" xmlns=""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9E441D1D-F64B-D03C-6A3E-4332F53C5688}"/>
              </a:ext>
            </a:extLst>
          </p:cNvPr>
          <p:cNvSpPr>
            <a:spLocks noGrp="1"/>
          </p:cNvSpPr>
          <p:nvPr>
            <p:ph type="dt" sz="half" idx="10"/>
          </p:nvPr>
        </p:nvSpPr>
        <p:spPr/>
        <p:txBody>
          <a:bodyPr/>
          <a:lstStyle/>
          <a:p>
            <a:fld id="{5A8E03F6-2D99-9C4F-8DF5-D169CFDD1A0C}" type="datetime1">
              <a:rPr lang="sv-SE" smtClean="0"/>
              <a:t>2024-04-02</a:t>
            </a:fld>
            <a:endParaRPr lang="sv-SE"/>
          </a:p>
        </p:txBody>
      </p:sp>
      <p:sp>
        <p:nvSpPr>
          <p:cNvPr id="4" name="Platshållare för sidfot 3">
            <a:extLst>
              <a:ext uri="{FF2B5EF4-FFF2-40B4-BE49-F238E27FC236}">
                <a16:creationId xmlns:a16="http://schemas.microsoft.com/office/drawing/2014/main" xmlns=""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xmlns=""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a16="http://schemas.microsoft.com/office/drawing/2014/main" xmlns=""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xmlns=""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xmlns=""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bild 5">
            <a:extLst>
              <a:ext uri="{FF2B5EF4-FFF2-40B4-BE49-F238E27FC236}">
                <a16:creationId xmlns:a16="http://schemas.microsoft.com/office/drawing/2014/main" xmlns=""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xmlns="" id="{9E441D1D-F64B-D03C-6A3E-4332F53C5688}"/>
              </a:ext>
            </a:extLst>
          </p:cNvPr>
          <p:cNvSpPr>
            <a:spLocks noGrp="1"/>
          </p:cNvSpPr>
          <p:nvPr>
            <p:ph type="dt" sz="half" idx="10"/>
          </p:nvPr>
        </p:nvSpPr>
        <p:spPr/>
        <p:txBody>
          <a:bodyPr/>
          <a:lstStyle/>
          <a:p>
            <a:fld id="{8AF63115-71BE-3E46-BB5A-A4600F1506C7}" type="datetime1">
              <a:rPr lang="sv-SE" smtClean="0"/>
              <a:t>2024-04-02</a:t>
            </a:fld>
            <a:endParaRPr lang="sv-SE"/>
          </a:p>
        </p:txBody>
      </p:sp>
      <p:sp>
        <p:nvSpPr>
          <p:cNvPr id="4" name="Platshållare för sidfot 3">
            <a:extLst>
              <a:ext uri="{FF2B5EF4-FFF2-40B4-BE49-F238E27FC236}">
                <a16:creationId xmlns:a16="http://schemas.microsoft.com/office/drawing/2014/main" xmlns=""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xmlns=""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a16="http://schemas.microsoft.com/office/drawing/2014/main" xmlns=""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xmlns=""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bild 3">
            <a:extLst>
              <a:ext uri="{FF2B5EF4-FFF2-40B4-BE49-F238E27FC236}">
                <a16:creationId xmlns:a16="http://schemas.microsoft.com/office/drawing/2014/main" xmlns=""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Platshållare för text 3">
            <a:extLst>
              <a:ext uri="{FF2B5EF4-FFF2-40B4-BE49-F238E27FC236}">
                <a16:creationId xmlns:a16="http://schemas.microsoft.com/office/drawing/2014/main" xmlns=""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Platshållare för bild 4">
            <a:extLst>
              <a:ext uri="{FF2B5EF4-FFF2-40B4-BE49-F238E27FC236}">
                <a16:creationId xmlns:a16="http://schemas.microsoft.com/office/drawing/2014/main" xmlns=""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5" name="Platshållare för text 4">
            <a:extLst>
              <a:ext uri="{FF2B5EF4-FFF2-40B4-BE49-F238E27FC236}">
                <a16:creationId xmlns:a16="http://schemas.microsoft.com/office/drawing/2014/main" xmlns=""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9" name="Platshållare för bild 5">
            <a:extLst>
              <a:ext uri="{FF2B5EF4-FFF2-40B4-BE49-F238E27FC236}">
                <a16:creationId xmlns:a16="http://schemas.microsoft.com/office/drawing/2014/main" xmlns=""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6" name="Platshållare för text 5">
            <a:extLst>
              <a:ext uri="{FF2B5EF4-FFF2-40B4-BE49-F238E27FC236}">
                <a16:creationId xmlns:a16="http://schemas.microsoft.com/office/drawing/2014/main" xmlns=""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9E441D1D-F64B-D03C-6A3E-4332F53C5688}"/>
              </a:ext>
            </a:extLst>
          </p:cNvPr>
          <p:cNvSpPr>
            <a:spLocks noGrp="1"/>
          </p:cNvSpPr>
          <p:nvPr>
            <p:ph type="dt" sz="half" idx="10"/>
          </p:nvPr>
        </p:nvSpPr>
        <p:spPr/>
        <p:txBody>
          <a:bodyPr/>
          <a:lstStyle/>
          <a:p>
            <a:fld id="{309FED66-59CE-6445-BA05-B37954B8CE47}" type="datetime1">
              <a:rPr lang="sv-SE" smtClean="0"/>
              <a:t>2024-04-02</a:t>
            </a:fld>
            <a:endParaRPr lang="sv-SE"/>
          </a:p>
        </p:txBody>
      </p:sp>
      <p:sp>
        <p:nvSpPr>
          <p:cNvPr id="4" name="Platshållare för sidfot 3">
            <a:extLst>
              <a:ext uri="{FF2B5EF4-FFF2-40B4-BE49-F238E27FC236}">
                <a16:creationId xmlns:a16="http://schemas.microsoft.com/office/drawing/2014/main" xmlns=""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xmlns=""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a16="http://schemas.microsoft.com/office/drawing/2014/main" xmlns="" id="{2EF1EFA3-3FDF-1336-ED61-2DEDAA6F6BD6}"/>
              </a:ext>
            </a:extLst>
          </p:cNvPr>
          <p:cNvSpPr>
            <a:spLocks noGrp="1"/>
          </p:cNvSpPr>
          <p:nvPr>
            <p:ph type="dt" sz="half" idx="10"/>
          </p:nvPr>
        </p:nvSpPr>
        <p:spPr/>
        <p:txBody>
          <a:bodyPr/>
          <a:lstStyle/>
          <a:p>
            <a:fld id="{8C332B6B-9A86-944B-B689-8453757791DF}" type="datetime1">
              <a:rPr lang="sv-SE" smtClean="0"/>
              <a:t>2024-04-02</a:t>
            </a:fld>
            <a:endParaRPr lang="sv-SE" dirty="0"/>
          </a:p>
        </p:txBody>
      </p:sp>
      <p:sp>
        <p:nvSpPr>
          <p:cNvPr id="4" name="Platshållare för sidfot 3">
            <a:extLst>
              <a:ext uri="{FF2B5EF4-FFF2-40B4-BE49-F238E27FC236}">
                <a16:creationId xmlns:a16="http://schemas.microsoft.com/office/drawing/2014/main" xmlns=""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a16="http://schemas.microsoft.com/office/drawing/2014/main" xmlns="" id="{2EF1EFA3-3FDF-1336-ED61-2DEDAA6F6BD6}"/>
              </a:ext>
            </a:extLst>
          </p:cNvPr>
          <p:cNvSpPr>
            <a:spLocks noGrp="1"/>
          </p:cNvSpPr>
          <p:nvPr>
            <p:ph type="dt" sz="half" idx="10"/>
          </p:nvPr>
        </p:nvSpPr>
        <p:spPr/>
        <p:txBody>
          <a:bodyPr/>
          <a:lstStyle/>
          <a:p>
            <a:fld id="{1957E16A-1246-F744-BDA8-D5896FB385F8}" type="datetime1">
              <a:rPr lang="sv-SE" smtClean="0"/>
              <a:t>2024-04-02</a:t>
            </a:fld>
            <a:endParaRPr lang="sv-SE" dirty="0"/>
          </a:p>
        </p:txBody>
      </p:sp>
      <p:sp>
        <p:nvSpPr>
          <p:cNvPr id="4" name="Platshållare för sidfot 3">
            <a:extLst>
              <a:ext uri="{FF2B5EF4-FFF2-40B4-BE49-F238E27FC236}">
                <a16:creationId xmlns:a16="http://schemas.microsoft.com/office/drawing/2014/main" xmlns=""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xmlns=""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a16="http://schemas.microsoft.com/office/drawing/2014/main" xmlns="" id="{2EF1EFA3-3FDF-1336-ED61-2DEDAA6F6BD6}"/>
              </a:ext>
            </a:extLst>
          </p:cNvPr>
          <p:cNvSpPr>
            <a:spLocks noGrp="1"/>
          </p:cNvSpPr>
          <p:nvPr>
            <p:ph type="dt" sz="half" idx="10"/>
          </p:nvPr>
        </p:nvSpPr>
        <p:spPr/>
        <p:txBody>
          <a:bodyPr/>
          <a:lstStyle/>
          <a:p>
            <a:fld id="{68888E78-A3E8-2E47-A37C-B0DACC4AC38C}" type="datetime1">
              <a:rPr lang="sv-SE" smtClean="0"/>
              <a:t>2024-04-02</a:t>
            </a:fld>
            <a:endParaRPr lang="sv-SE" dirty="0"/>
          </a:p>
        </p:txBody>
      </p:sp>
      <p:sp>
        <p:nvSpPr>
          <p:cNvPr id="4" name="Platshållare för sidfot 3">
            <a:extLst>
              <a:ext uri="{FF2B5EF4-FFF2-40B4-BE49-F238E27FC236}">
                <a16:creationId xmlns:a16="http://schemas.microsoft.com/office/drawing/2014/main" xmlns=""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xmlns=""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a16="http://schemas.microsoft.com/office/drawing/2014/main" xmlns="" id="{2EF1EFA3-3FDF-1336-ED61-2DEDAA6F6BD6}"/>
              </a:ext>
            </a:extLst>
          </p:cNvPr>
          <p:cNvSpPr>
            <a:spLocks noGrp="1"/>
          </p:cNvSpPr>
          <p:nvPr>
            <p:ph type="dt" sz="half" idx="10"/>
          </p:nvPr>
        </p:nvSpPr>
        <p:spPr/>
        <p:txBody>
          <a:bodyPr/>
          <a:lstStyle/>
          <a:p>
            <a:fld id="{AC1801B8-2ABD-E645-B0F3-2F4D3FFFF5AE}" type="datetime1">
              <a:rPr lang="sv-SE" smtClean="0"/>
              <a:t>2024-04-02</a:t>
            </a:fld>
            <a:endParaRPr lang="sv-SE" dirty="0"/>
          </a:p>
        </p:txBody>
      </p:sp>
      <p:sp>
        <p:nvSpPr>
          <p:cNvPr id="4" name="Platshållare för sidfot 3">
            <a:extLst>
              <a:ext uri="{FF2B5EF4-FFF2-40B4-BE49-F238E27FC236}">
                <a16:creationId xmlns:a16="http://schemas.microsoft.com/office/drawing/2014/main" xmlns=""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xmlns=""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a16="http://schemas.microsoft.com/office/drawing/2014/main" xmlns="" id="{2EF1EFA3-3FDF-1336-ED61-2DEDAA6F6BD6}"/>
              </a:ext>
            </a:extLst>
          </p:cNvPr>
          <p:cNvSpPr>
            <a:spLocks noGrp="1"/>
          </p:cNvSpPr>
          <p:nvPr>
            <p:ph type="dt" sz="half" idx="10"/>
          </p:nvPr>
        </p:nvSpPr>
        <p:spPr/>
        <p:txBody>
          <a:bodyPr/>
          <a:lstStyle/>
          <a:p>
            <a:fld id="{164FA935-6078-184F-946C-D8B2130A7BC4}" type="datetime1">
              <a:rPr lang="sv-SE" smtClean="0"/>
              <a:t>2024-04-02</a:t>
            </a:fld>
            <a:endParaRPr lang="sv-SE" dirty="0"/>
          </a:p>
        </p:txBody>
      </p:sp>
      <p:sp>
        <p:nvSpPr>
          <p:cNvPr id="4" name="Platshållare för sidfot 3">
            <a:extLst>
              <a:ext uri="{FF2B5EF4-FFF2-40B4-BE49-F238E27FC236}">
                <a16:creationId xmlns:a16="http://schemas.microsoft.com/office/drawing/2014/main" xmlns=""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xmlns=""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xmlns="" id="{90C470E2-DC28-87C0-F617-C04E8F72383B}"/>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p>
            <a:fld id="{FC84D86F-77A2-B649-9DAB-4D28280CD96F}"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xmlns="" id="{CB35DBFB-5CDF-E32D-0562-6D92213809A1}"/>
              </a:ext>
            </a:extLst>
          </p:cNvPr>
          <p:cNvSpPr>
            <a:spLocks noGrp="1"/>
          </p:cNvSpPr>
          <p:nvPr>
            <p:ph type="dt" sz="half" idx="10"/>
          </p:nvPr>
        </p:nvSpPr>
        <p:spPr/>
        <p:txBody>
          <a:bodyPr/>
          <a:lstStyle/>
          <a:p>
            <a:fld id="{878DDE6C-6786-8C48-9317-AF0776715ACF}" type="datetime1">
              <a:rPr lang="sv-SE" smtClean="0"/>
              <a:t>2024-04-02</a:t>
            </a:fld>
            <a:endParaRPr lang="sv-SE"/>
          </a:p>
        </p:txBody>
      </p:sp>
      <p:sp>
        <p:nvSpPr>
          <p:cNvPr id="3" name="Platshållare för sidfot 2">
            <a:extLst>
              <a:ext uri="{FF2B5EF4-FFF2-40B4-BE49-F238E27FC236}">
                <a16:creationId xmlns:a16="http://schemas.microsoft.com/office/drawing/2014/main" xmlns=""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a16="http://schemas.microsoft.com/office/drawing/2014/main" xmlns=""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smtClean="0"/>
              <a:t>Click to edit Master title style</a:t>
            </a:r>
            <a:endParaRPr lang="sv-SE" dirty="0"/>
          </a:p>
        </p:txBody>
      </p:sp>
      <p:sp>
        <p:nvSpPr>
          <p:cNvPr id="3" name="Platshållare för innehåll 2">
            <a:extLst>
              <a:ext uri="{FF2B5EF4-FFF2-40B4-BE49-F238E27FC236}">
                <a16:creationId xmlns:a16="http://schemas.microsoft.com/office/drawing/2014/main" xmlns="" id="{25C9F0B7-F98C-CB91-2115-2967E7B1517C}"/>
              </a:ext>
            </a:extLst>
          </p:cNvPr>
          <p:cNvSpPr>
            <a:spLocks noGrp="1"/>
          </p:cNvSpPr>
          <p:nvPr>
            <p:ph idx="1"/>
          </p:nvPr>
        </p:nvSpPr>
        <p:spPr>
          <a:xfrm>
            <a:off x="600075" y="1366838"/>
            <a:ext cx="10990263" cy="495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a16="http://schemas.microsoft.com/office/drawing/2014/main" xmlns="" id="{1EDDDBB2-E3A5-184D-9122-109D1DA68713}"/>
              </a:ext>
            </a:extLst>
          </p:cNvPr>
          <p:cNvSpPr>
            <a:spLocks noGrp="1"/>
          </p:cNvSpPr>
          <p:nvPr>
            <p:ph type="dt" sz="half" idx="10"/>
          </p:nvPr>
        </p:nvSpPr>
        <p:spPr/>
        <p:txBody>
          <a:bodyPr/>
          <a:lstStyle/>
          <a:p>
            <a:fld id="{31CF0965-93C0-9548-8879-5851BCBC049F}" type="datetime1">
              <a:rPr lang="sv-SE" smtClean="0"/>
              <a:t>2024-04-02</a:t>
            </a:fld>
            <a:endParaRPr lang="sv-SE"/>
          </a:p>
        </p:txBody>
      </p:sp>
      <p:sp>
        <p:nvSpPr>
          <p:cNvPr id="5" name="Platshållare för sidfot 4">
            <a:extLst>
              <a:ext uri="{FF2B5EF4-FFF2-40B4-BE49-F238E27FC236}">
                <a16:creationId xmlns:a16="http://schemas.microsoft.com/office/drawing/2014/main" xmlns=""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smtClean="0"/>
              <a:t>Click to edit Master title style</a:t>
            </a:r>
            <a:endParaRPr lang="sv-SE" dirty="0"/>
          </a:p>
        </p:txBody>
      </p:sp>
      <p:sp>
        <p:nvSpPr>
          <p:cNvPr id="4" name="Platshållare för datum 3">
            <a:extLst>
              <a:ext uri="{FF2B5EF4-FFF2-40B4-BE49-F238E27FC236}">
                <a16:creationId xmlns:a16="http://schemas.microsoft.com/office/drawing/2014/main" xmlns="" id="{1EDDDBB2-E3A5-184D-9122-109D1DA68713}"/>
              </a:ext>
            </a:extLst>
          </p:cNvPr>
          <p:cNvSpPr>
            <a:spLocks noGrp="1"/>
          </p:cNvSpPr>
          <p:nvPr>
            <p:ph type="dt" sz="half" idx="10"/>
          </p:nvPr>
        </p:nvSpPr>
        <p:spPr/>
        <p:txBody>
          <a:bodyPr/>
          <a:lstStyle/>
          <a:p>
            <a:fld id="{31CF0965-93C0-9548-8879-5851BCBC049F}" type="datetime1">
              <a:rPr lang="sv-SE" smtClean="0"/>
              <a:t>2024-04-02</a:t>
            </a:fld>
            <a:endParaRPr lang="sv-SE"/>
          </a:p>
        </p:txBody>
      </p:sp>
      <p:sp>
        <p:nvSpPr>
          <p:cNvPr id="5" name="Platshållare för sidfot 4">
            <a:extLst>
              <a:ext uri="{FF2B5EF4-FFF2-40B4-BE49-F238E27FC236}">
                <a16:creationId xmlns:a16="http://schemas.microsoft.com/office/drawing/2014/main" xmlns=""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xmlns="" id="{1B17365A-01B8-2D8F-B418-972C1DD72818}"/>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xmlns="" id="{E7822B93-C60B-84AC-BEA5-4B6CD8FBD648}"/>
              </a:ext>
            </a:extLst>
          </p:cNvPr>
          <p:cNvSpPr>
            <a:spLocks noGrp="1"/>
          </p:cNvSpPr>
          <p:nvPr>
            <p:ph type="dt" sz="half" idx="10"/>
          </p:nvPr>
        </p:nvSpPr>
        <p:spPr/>
        <p:txBody>
          <a:bodyPr/>
          <a:lstStyle>
            <a:lvl1pPr>
              <a:defRPr>
                <a:solidFill>
                  <a:schemeClr val="bg1"/>
                </a:solidFill>
              </a:defRPr>
            </a:lvl1pPr>
          </a:lstStyle>
          <a:p>
            <a:fld id="{3A3328FD-6257-AC43-9CE4-2903A4D2BB9D}" type="datetime1">
              <a:rPr lang="sv-SE" smtClean="0"/>
              <a:t>2024-04-02</a:t>
            </a:fld>
            <a:endParaRPr lang="sv-SE" dirty="0"/>
          </a:p>
        </p:txBody>
      </p:sp>
      <p:sp>
        <p:nvSpPr>
          <p:cNvPr id="8" name="Platshållare för sidfot 7">
            <a:extLst>
              <a:ext uri="{FF2B5EF4-FFF2-40B4-BE49-F238E27FC236}">
                <a16:creationId xmlns:a16="http://schemas.microsoft.com/office/drawing/2014/main" xmlns=""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xmlns=""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xmlns=""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xmlns=""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xmlns="" id="{1B17365A-01B8-2D8F-B418-972C1DD72818}"/>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xmlns="" id="{E7822B93-C60B-84AC-BEA5-4B6CD8FBD648}"/>
              </a:ext>
            </a:extLst>
          </p:cNvPr>
          <p:cNvSpPr>
            <a:spLocks noGrp="1"/>
          </p:cNvSpPr>
          <p:nvPr>
            <p:ph type="dt" sz="half" idx="10"/>
          </p:nvPr>
        </p:nvSpPr>
        <p:spPr/>
        <p:txBody>
          <a:bodyPr/>
          <a:lstStyle>
            <a:lvl1pPr>
              <a:defRPr>
                <a:solidFill>
                  <a:schemeClr val="bg1"/>
                </a:solidFill>
              </a:defRPr>
            </a:lvl1pPr>
          </a:lstStyle>
          <a:p>
            <a:fld id="{32BABC24-2A82-014C-9256-A51302708EE4}" type="datetime1">
              <a:rPr lang="sv-SE" smtClean="0"/>
              <a:t>2024-04-02</a:t>
            </a:fld>
            <a:endParaRPr lang="sv-SE" dirty="0"/>
          </a:p>
        </p:txBody>
      </p:sp>
      <p:sp>
        <p:nvSpPr>
          <p:cNvPr id="8" name="Platshållare för sidfot 7">
            <a:extLst>
              <a:ext uri="{FF2B5EF4-FFF2-40B4-BE49-F238E27FC236}">
                <a16:creationId xmlns:a16="http://schemas.microsoft.com/office/drawing/2014/main" xmlns=""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xmlns=""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xmlns=""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xmlns=""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xmlns=""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xmlns=""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xmlns=""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xmlns="" id="{3968F577-4190-D3A2-B5A8-E34ADF1ABC61}"/>
              </a:ext>
            </a:extLst>
          </p:cNvPr>
          <p:cNvSpPr>
            <a:spLocks noGrp="1"/>
          </p:cNvSpPr>
          <p:nvPr>
            <p:ph type="dt" sz="half" idx="10"/>
          </p:nvPr>
        </p:nvSpPr>
        <p:spPr/>
        <p:txBody>
          <a:bodyPr/>
          <a:lstStyle/>
          <a:p>
            <a:fld id="{77AA192B-9140-F746-B429-ACF197DC5439}" type="datetime1">
              <a:rPr lang="sv-SE" smtClean="0"/>
              <a:t>2024-04-02</a:t>
            </a:fld>
            <a:endParaRPr lang="sv-SE" dirty="0"/>
          </a:p>
        </p:txBody>
      </p:sp>
      <p:sp>
        <p:nvSpPr>
          <p:cNvPr id="4" name="Platshållare för sidfot 3">
            <a:extLst>
              <a:ext uri="{FF2B5EF4-FFF2-40B4-BE49-F238E27FC236}">
                <a16:creationId xmlns:a16="http://schemas.microsoft.com/office/drawing/2014/main" xmlns=""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xmlns=""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dirty="0">
                <a:solidFill>
                  <a:schemeClr val="tx2"/>
                </a:solidFill>
                <a:latin typeface="+mj-lt"/>
              </a:rPr>
              <a:t>How to use this template</a:t>
            </a:r>
          </a:p>
        </p:txBody>
      </p:sp>
      <p:sp>
        <p:nvSpPr>
          <p:cNvPr id="6" name="textruta 5">
            <a:extLst>
              <a:ext uri="{FF2B5EF4-FFF2-40B4-BE49-F238E27FC236}">
                <a16:creationId xmlns:a16="http://schemas.microsoft.com/office/drawing/2014/main" xmlns=""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dirty="0">
                <a:solidFill>
                  <a:schemeClr val="tx2"/>
                </a:solidFill>
              </a:rPr>
              <a:t>Slide templates</a:t>
            </a:r>
          </a:p>
          <a:p>
            <a:pPr>
              <a:spcAft>
                <a:spcPts val="600"/>
              </a:spcAft>
            </a:pPr>
            <a:r>
              <a:rPr lang="en-US" sz="800" noProof="0" dirty="0"/>
              <a:t>Click on </a:t>
            </a:r>
            <a:r>
              <a:rPr lang="en-US" sz="800" i="1" noProof="0" dirty="0"/>
              <a:t>New slide</a:t>
            </a:r>
            <a:r>
              <a:rPr lang="en-US" sz="800" noProof="0" dirty="0"/>
              <a:t> to see the templates various template slide. Choose one to suite </a:t>
            </a:r>
            <a:br>
              <a:rPr lang="en-US" sz="800" noProof="0" dirty="0"/>
            </a:br>
            <a:r>
              <a:rPr lang="en-US" sz="800" noProof="0" dirty="0"/>
              <a:t>your content.</a:t>
            </a:r>
          </a:p>
        </p:txBody>
      </p:sp>
      <p:sp>
        <p:nvSpPr>
          <p:cNvPr id="8" name="textruta 7">
            <a:extLst>
              <a:ext uri="{FF2B5EF4-FFF2-40B4-BE49-F238E27FC236}">
                <a16:creationId xmlns:a16="http://schemas.microsoft.com/office/drawing/2014/main" xmlns=""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dirty="0">
                <a:solidFill>
                  <a:schemeClr val="tx2"/>
                </a:solidFill>
              </a:rPr>
              <a:t>Layout</a:t>
            </a:r>
          </a:p>
          <a:p>
            <a:pPr>
              <a:spcAft>
                <a:spcPts val="600"/>
              </a:spcAft>
            </a:pPr>
            <a:r>
              <a:rPr lang="en-US" sz="800" noProof="0" dirty="0"/>
              <a:t>If you’d like to change slide template on an existing slide, click on </a:t>
            </a:r>
            <a:r>
              <a:rPr lang="en-US" sz="800" i="1" noProof="0" dirty="0"/>
              <a:t>Layout</a:t>
            </a:r>
            <a:r>
              <a:rPr lang="en-US" sz="800" noProof="0" dirty="0"/>
              <a:t> and select a new template. </a:t>
            </a:r>
          </a:p>
        </p:txBody>
      </p:sp>
      <p:sp>
        <p:nvSpPr>
          <p:cNvPr id="9" name="textruta 8">
            <a:extLst>
              <a:ext uri="{FF2B5EF4-FFF2-40B4-BE49-F238E27FC236}">
                <a16:creationId xmlns:a16="http://schemas.microsoft.com/office/drawing/2014/main" xmlns=""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dirty="0">
                <a:solidFill>
                  <a:schemeClr val="tx2"/>
                </a:solidFill>
              </a:rPr>
              <a:t>Reset</a:t>
            </a:r>
          </a:p>
          <a:p>
            <a:pPr>
              <a:spcAft>
                <a:spcPts val="600"/>
              </a:spcAft>
            </a:pPr>
            <a:r>
              <a:rPr lang="en-US" sz="800" noProof="0" dirty="0"/>
              <a:t>Reset a slide to the slide templates design by </a:t>
            </a:r>
            <a:br>
              <a:rPr lang="en-US" sz="800" noProof="0" dirty="0"/>
            </a:br>
            <a:r>
              <a:rPr lang="en-US" sz="800" noProof="0" dirty="0"/>
              <a:t>clicking on </a:t>
            </a:r>
            <a:r>
              <a:rPr lang="en-US" sz="800" i="1" noProof="0" dirty="0"/>
              <a:t>Reset</a:t>
            </a:r>
            <a:r>
              <a:rPr lang="en-US" sz="800" noProof="0" dirty="0"/>
              <a:t>. </a:t>
            </a:r>
          </a:p>
        </p:txBody>
      </p:sp>
      <p:sp>
        <p:nvSpPr>
          <p:cNvPr id="10" name="textruta 9">
            <a:extLst>
              <a:ext uri="{FF2B5EF4-FFF2-40B4-BE49-F238E27FC236}">
                <a16:creationId xmlns:a16="http://schemas.microsoft.com/office/drawing/2014/main" xmlns=""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Colors</a:t>
            </a:r>
          </a:p>
          <a:p>
            <a:pPr>
              <a:spcAft>
                <a:spcPts val="600"/>
              </a:spcAft>
            </a:pPr>
            <a:r>
              <a:rPr lang="en-US" sz="800" noProof="0" dirty="0"/>
              <a:t>This template is programmed with the KTH color palette. The correct colors are the in top row under </a:t>
            </a:r>
            <a:r>
              <a:rPr lang="en-US" sz="800" i="1" noProof="0" dirty="0"/>
              <a:t>Theme Colors</a:t>
            </a:r>
            <a:r>
              <a:rPr lang="en-US" sz="800" noProof="0" dirty="0"/>
              <a:t> and all colors under </a:t>
            </a:r>
            <a:r>
              <a:rPr lang="en-US" sz="800" i="1" noProof="0" dirty="0"/>
              <a:t>Custom Colors</a:t>
            </a:r>
            <a:r>
              <a:rPr lang="en-US" sz="800" noProof="0" dirty="0"/>
              <a:t>. Only use the correct colors.</a:t>
            </a:r>
          </a:p>
        </p:txBody>
      </p:sp>
      <p:sp>
        <p:nvSpPr>
          <p:cNvPr id="17" name="textruta 16">
            <a:extLst>
              <a:ext uri="{FF2B5EF4-FFF2-40B4-BE49-F238E27FC236}">
                <a16:creationId xmlns:a16="http://schemas.microsoft.com/office/drawing/2014/main" xmlns=""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dirty="0">
                <a:solidFill>
                  <a:srgbClr val="F9535C"/>
                </a:solidFill>
              </a:rPr>
              <a:t>Do </a:t>
            </a:r>
            <a:r>
              <a:rPr lang="en-US" sz="500" u="sng" noProof="0" dirty="0">
                <a:solidFill>
                  <a:srgbClr val="F9535C"/>
                </a:solidFill>
              </a:rPr>
              <a:t>NOT</a:t>
            </a:r>
            <a:r>
              <a:rPr lang="en-US" sz="500" noProof="0" dirty="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xmlns=""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Change the image crop</a:t>
            </a:r>
          </a:p>
          <a:p>
            <a:pPr>
              <a:spcAft>
                <a:spcPts val="600"/>
              </a:spcAft>
            </a:pPr>
            <a:r>
              <a:rPr lang="en-US" sz="800" noProof="0" dirty="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dirty="0"/>
              <a:t>Select the image and go to </a:t>
            </a:r>
            <a:br>
              <a:rPr lang="en-US" sz="800" noProof="0" dirty="0"/>
            </a:br>
            <a:r>
              <a:rPr lang="en-US" sz="800" noProof="0" dirty="0"/>
              <a:t>the </a:t>
            </a:r>
            <a:r>
              <a:rPr lang="en-US" sz="800" i="1" noProof="0" dirty="0"/>
              <a:t>Picture Format </a:t>
            </a:r>
            <a:r>
              <a:rPr lang="en-US" sz="800" noProof="0" dirty="0"/>
              <a:t>tab. </a:t>
            </a:r>
          </a:p>
          <a:p>
            <a:pPr marL="120600" indent="-120600">
              <a:spcAft>
                <a:spcPts val="600"/>
              </a:spcAft>
              <a:buClr>
                <a:schemeClr val="accent1"/>
              </a:buClr>
              <a:buFont typeface="+mj-lt"/>
              <a:buAutoNum type="arabicPeriod"/>
            </a:pPr>
            <a:r>
              <a:rPr lang="en-US" sz="800" noProof="0" dirty="0"/>
              <a:t>Choose </a:t>
            </a:r>
            <a:r>
              <a:rPr lang="en-US" sz="800" i="1" noProof="0" dirty="0"/>
              <a:t>Crop</a:t>
            </a:r>
            <a:r>
              <a:rPr lang="en-US" sz="800" noProof="0" dirty="0"/>
              <a:t>. Now, the entire image is visible, the cropped out parts are darker. </a:t>
            </a:r>
          </a:p>
          <a:p>
            <a:pPr marL="120600" indent="-120600">
              <a:spcAft>
                <a:spcPts val="600"/>
              </a:spcAft>
              <a:buClr>
                <a:schemeClr val="accent1"/>
              </a:buClr>
              <a:buFont typeface="+mj-lt"/>
              <a:buAutoNum type="arabicPeriod"/>
            </a:pPr>
            <a:r>
              <a:rPr lang="en-US" sz="800" noProof="0" dirty="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xmlns=""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dirty="0">
                <a:solidFill>
                  <a:schemeClr val="tx2"/>
                </a:solidFill>
              </a:rPr>
              <a:t>Edit image background</a:t>
            </a:r>
          </a:p>
          <a:p>
            <a:pPr marL="120600" indent="-120600">
              <a:spcAft>
                <a:spcPts val="600"/>
              </a:spcAft>
              <a:buClr>
                <a:schemeClr val="accent1"/>
              </a:buClr>
              <a:buAutoNum type="arabicPeriod"/>
            </a:pPr>
            <a:r>
              <a:rPr lang="en-US" sz="800" noProof="0" dirty="0"/>
              <a:t>Select </a:t>
            </a:r>
            <a:r>
              <a:rPr lang="en-US" sz="800" i="1" noProof="0" dirty="0"/>
              <a:t>Design</a:t>
            </a:r>
            <a:r>
              <a:rPr lang="en-US" sz="800" noProof="0" dirty="0"/>
              <a:t> &gt; </a:t>
            </a:r>
            <a:r>
              <a:rPr lang="en-US" sz="800" i="1" noProof="0" dirty="0"/>
              <a:t>Format Background</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Format Background pane</a:t>
            </a:r>
            <a:r>
              <a:rPr lang="en-US" sz="800" noProof="0" dirty="0"/>
              <a:t>, select </a:t>
            </a:r>
            <a:r>
              <a:rPr lang="en-US" sz="800" i="1" noProof="0" dirty="0"/>
              <a:t>Picture or texture fill</a:t>
            </a:r>
            <a:r>
              <a:rPr lang="en-US" sz="800" noProof="0" dirty="0"/>
              <a:t>.</a:t>
            </a:r>
          </a:p>
          <a:p>
            <a:pPr marL="120600" indent="-120600">
              <a:spcAft>
                <a:spcPts val="600"/>
              </a:spcAft>
              <a:buClr>
                <a:schemeClr val="accent1"/>
              </a:buClr>
              <a:buAutoNum type="arabicPeriod"/>
            </a:pPr>
            <a:r>
              <a:rPr lang="en-US" sz="800" noProof="0" dirty="0"/>
              <a:t>Select </a:t>
            </a:r>
            <a:r>
              <a:rPr lang="en-US" sz="800" i="1" noProof="0" dirty="0"/>
              <a:t>File</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Insert Picture</a:t>
            </a:r>
            <a:r>
              <a:rPr lang="en-US" sz="800" noProof="0" dirty="0"/>
              <a:t> dialog box, choose the picture </a:t>
            </a:r>
            <a:br>
              <a:rPr lang="en-US" sz="800" noProof="0" dirty="0"/>
            </a:br>
            <a:r>
              <a:rPr lang="en-US" sz="800" noProof="0" dirty="0"/>
              <a:t>you want to use and then select </a:t>
            </a:r>
            <a:r>
              <a:rPr lang="en-US" sz="800" i="1" noProof="0" dirty="0"/>
              <a:t>Insert</a:t>
            </a:r>
            <a:r>
              <a:rPr lang="en-US" sz="800" noProof="0" dirty="0"/>
              <a:t>.</a:t>
            </a:r>
          </a:p>
        </p:txBody>
      </p:sp>
      <p:sp>
        <p:nvSpPr>
          <p:cNvPr id="24" name="textruta 23">
            <a:extLst>
              <a:ext uri="{FF2B5EF4-FFF2-40B4-BE49-F238E27FC236}">
                <a16:creationId xmlns:a16="http://schemas.microsoft.com/office/drawing/2014/main" xmlns=""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dirty="0">
                <a:solidFill>
                  <a:schemeClr val="tx2"/>
                </a:solidFill>
              </a:rPr>
              <a:t>Header and footer</a:t>
            </a:r>
          </a:p>
          <a:p>
            <a:pPr>
              <a:spcAft>
                <a:spcPts val="600"/>
              </a:spcAft>
            </a:pPr>
            <a:r>
              <a:rPr lang="en-US" sz="800" noProof="0" dirty="0"/>
              <a:t>Insert header/footer, </a:t>
            </a:r>
            <a:br>
              <a:rPr lang="en-US" sz="800" noProof="0" dirty="0"/>
            </a:br>
            <a:r>
              <a:rPr lang="en-US" sz="800" noProof="0" dirty="0"/>
              <a:t>date and page numbers:</a:t>
            </a:r>
          </a:p>
          <a:p>
            <a:pPr marL="120600" indent="-120600">
              <a:spcAft>
                <a:spcPts val="600"/>
              </a:spcAft>
              <a:buClr>
                <a:schemeClr val="accent1"/>
              </a:buClr>
              <a:buFont typeface="+mj-lt"/>
              <a:buAutoNum type="arabicPeriod"/>
            </a:pPr>
            <a:r>
              <a:rPr lang="en-US" sz="800" noProof="0" dirty="0"/>
              <a:t>On the </a:t>
            </a:r>
            <a:r>
              <a:rPr lang="en-US" sz="800" i="1" noProof="0" dirty="0"/>
              <a:t>Insert</a:t>
            </a:r>
            <a:r>
              <a:rPr lang="en-US" sz="800" noProof="0" dirty="0"/>
              <a:t> tab, </a:t>
            </a:r>
            <a:br>
              <a:rPr lang="en-US" sz="800" noProof="0" dirty="0"/>
            </a:br>
            <a:r>
              <a:rPr lang="en-US" sz="800" noProof="0" dirty="0"/>
              <a:t>click </a:t>
            </a:r>
            <a:r>
              <a:rPr lang="en-US" sz="800" i="1" noProof="0" dirty="0"/>
              <a:t>Header &amp; Footer</a:t>
            </a:r>
            <a:r>
              <a:rPr lang="en-US" sz="800" noProof="0" dirty="0"/>
              <a:t>.</a:t>
            </a:r>
          </a:p>
          <a:p>
            <a:pPr marL="120600" indent="-120600">
              <a:spcAft>
                <a:spcPts val="600"/>
              </a:spcAft>
              <a:buClr>
                <a:schemeClr val="accent1"/>
              </a:buClr>
              <a:buFont typeface="+mj-lt"/>
              <a:buAutoNum type="arabicPeriod"/>
            </a:pPr>
            <a:r>
              <a:rPr lang="en-US" sz="800" noProof="0" dirty="0"/>
              <a:t>In the Header and Footer box, on the Slide tab, select the information you want.</a:t>
            </a:r>
          </a:p>
          <a:p>
            <a:pPr marL="120600" indent="-120600">
              <a:spcAft>
                <a:spcPts val="600"/>
              </a:spcAft>
              <a:buClr>
                <a:schemeClr val="accent1"/>
              </a:buClr>
              <a:buFont typeface="+mj-lt"/>
              <a:buAutoNum type="arabicPeriod"/>
            </a:pPr>
            <a:r>
              <a:rPr lang="en-US" sz="800" noProof="0" dirty="0"/>
              <a:t>Click </a:t>
            </a:r>
            <a:r>
              <a:rPr lang="en-US" sz="800" i="1" noProof="0" dirty="0"/>
              <a:t>Apply to All</a:t>
            </a:r>
            <a:r>
              <a:rPr lang="en-US" sz="800" noProof="0" dirty="0"/>
              <a:t>.</a:t>
            </a:r>
          </a:p>
        </p:txBody>
      </p:sp>
      <p:pic>
        <p:nvPicPr>
          <p:cNvPr id="32" name="Bildobjekt 31" descr="En bild som visar moln, utomhus, himmel, byggnad&#10;&#10;Automatiskt genererad beskrivning">
            <a:extLst>
              <a:ext uri="{FF2B5EF4-FFF2-40B4-BE49-F238E27FC236}">
                <a16:creationId xmlns:a16="http://schemas.microsoft.com/office/drawing/2014/main" xmlns=""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xmlns=""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xmlns=""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xmlns=""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xmlns=""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xmlns=""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xmlns=""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xmlns=""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4" name="Rektangel 1123">
              <a:extLst>
                <a:ext uri="{FF2B5EF4-FFF2-40B4-BE49-F238E27FC236}">
                  <a16:creationId xmlns:a16="http://schemas.microsoft.com/office/drawing/2014/main" xmlns=""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9" name="Rektangel 18">
              <a:extLst>
                <a:ext uri="{FF2B5EF4-FFF2-40B4-BE49-F238E27FC236}">
                  <a16:creationId xmlns:a16="http://schemas.microsoft.com/office/drawing/2014/main" xmlns=""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0" name="Rektangel 19">
              <a:extLst>
                <a:ext uri="{FF2B5EF4-FFF2-40B4-BE49-F238E27FC236}">
                  <a16:creationId xmlns:a16="http://schemas.microsoft.com/office/drawing/2014/main" xmlns=""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2" name="Rektangel 21">
              <a:extLst>
                <a:ext uri="{FF2B5EF4-FFF2-40B4-BE49-F238E27FC236}">
                  <a16:creationId xmlns:a16="http://schemas.microsoft.com/office/drawing/2014/main" xmlns=""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5" name="Rektangel 24">
              <a:extLst>
                <a:ext uri="{FF2B5EF4-FFF2-40B4-BE49-F238E27FC236}">
                  <a16:creationId xmlns:a16="http://schemas.microsoft.com/office/drawing/2014/main" xmlns=""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6" name="Rektangel 25">
              <a:extLst>
                <a:ext uri="{FF2B5EF4-FFF2-40B4-BE49-F238E27FC236}">
                  <a16:creationId xmlns:a16="http://schemas.microsoft.com/office/drawing/2014/main" xmlns=""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7" name="Rektangel 26">
              <a:extLst>
                <a:ext uri="{FF2B5EF4-FFF2-40B4-BE49-F238E27FC236}">
                  <a16:creationId xmlns:a16="http://schemas.microsoft.com/office/drawing/2014/main" xmlns=""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8" name="Rektangel 27">
              <a:extLst>
                <a:ext uri="{FF2B5EF4-FFF2-40B4-BE49-F238E27FC236}">
                  <a16:creationId xmlns:a16="http://schemas.microsoft.com/office/drawing/2014/main" xmlns=""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31" name="Rektangel 30">
              <a:extLst>
                <a:ext uri="{FF2B5EF4-FFF2-40B4-BE49-F238E27FC236}">
                  <a16:creationId xmlns:a16="http://schemas.microsoft.com/office/drawing/2014/main" xmlns=""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7" name="Rektangel 46">
              <a:extLst>
                <a:ext uri="{FF2B5EF4-FFF2-40B4-BE49-F238E27FC236}">
                  <a16:creationId xmlns:a16="http://schemas.microsoft.com/office/drawing/2014/main" xmlns=""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5" name="Rektangel 54">
              <a:extLst>
                <a:ext uri="{FF2B5EF4-FFF2-40B4-BE49-F238E27FC236}">
                  <a16:creationId xmlns:a16="http://schemas.microsoft.com/office/drawing/2014/main" xmlns=""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3" name="Rektangel 62">
              <a:extLst>
                <a:ext uri="{FF2B5EF4-FFF2-40B4-BE49-F238E27FC236}">
                  <a16:creationId xmlns:a16="http://schemas.microsoft.com/office/drawing/2014/main" xmlns=""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33" name="Rektangel 1032">
              <a:extLst>
                <a:ext uri="{FF2B5EF4-FFF2-40B4-BE49-F238E27FC236}">
                  <a16:creationId xmlns:a16="http://schemas.microsoft.com/office/drawing/2014/main" xmlns=""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2" name="Rektangel 1041">
              <a:extLst>
                <a:ext uri="{FF2B5EF4-FFF2-40B4-BE49-F238E27FC236}">
                  <a16:creationId xmlns:a16="http://schemas.microsoft.com/office/drawing/2014/main" xmlns=""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3" name="Rektangel 1042">
              <a:extLst>
                <a:ext uri="{FF2B5EF4-FFF2-40B4-BE49-F238E27FC236}">
                  <a16:creationId xmlns:a16="http://schemas.microsoft.com/office/drawing/2014/main" xmlns=""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4" name="Rektangel 1043">
              <a:extLst>
                <a:ext uri="{FF2B5EF4-FFF2-40B4-BE49-F238E27FC236}">
                  <a16:creationId xmlns:a16="http://schemas.microsoft.com/office/drawing/2014/main" xmlns=""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5" name="Rektangel 1044">
              <a:extLst>
                <a:ext uri="{FF2B5EF4-FFF2-40B4-BE49-F238E27FC236}">
                  <a16:creationId xmlns:a16="http://schemas.microsoft.com/office/drawing/2014/main" xmlns=""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6" name="Rektangel 1045">
              <a:extLst>
                <a:ext uri="{FF2B5EF4-FFF2-40B4-BE49-F238E27FC236}">
                  <a16:creationId xmlns:a16="http://schemas.microsoft.com/office/drawing/2014/main" xmlns=""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7" name="Rektangel 1046">
              <a:extLst>
                <a:ext uri="{FF2B5EF4-FFF2-40B4-BE49-F238E27FC236}">
                  <a16:creationId xmlns:a16="http://schemas.microsoft.com/office/drawing/2014/main" xmlns=""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8" name="Rektangel 1047">
              <a:extLst>
                <a:ext uri="{FF2B5EF4-FFF2-40B4-BE49-F238E27FC236}">
                  <a16:creationId xmlns:a16="http://schemas.microsoft.com/office/drawing/2014/main" xmlns=""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9" name="Rektangel 1048">
              <a:extLst>
                <a:ext uri="{FF2B5EF4-FFF2-40B4-BE49-F238E27FC236}">
                  <a16:creationId xmlns:a16="http://schemas.microsoft.com/office/drawing/2014/main" xmlns=""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0" name="Rektangel 1049">
              <a:extLst>
                <a:ext uri="{FF2B5EF4-FFF2-40B4-BE49-F238E27FC236}">
                  <a16:creationId xmlns:a16="http://schemas.microsoft.com/office/drawing/2014/main" xmlns=""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1" name="Rektangel 1050">
              <a:extLst>
                <a:ext uri="{FF2B5EF4-FFF2-40B4-BE49-F238E27FC236}">
                  <a16:creationId xmlns:a16="http://schemas.microsoft.com/office/drawing/2014/main" xmlns=""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2" name="Rektangel 1051">
              <a:extLst>
                <a:ext uri="{FF2B5EF4-FFF2-40B4-BE49-F238E27FC236}">
                  <a16:creationId xmlns:a16="http://schemas.microsoft.com/office/drawing/2014/main" xmlns=""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3" name="Rektangel 1052">
              <a:extLst>
                <a:ext uri="{FF2B5EF4-FFF2-40B4-BE49-F238E27FC236}">
                  <a16:creationId xmlns:a16="http://schemas.microsoft.com/office/drawing/2014/main" xmlns=""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4" name="Rektangel 1053">
              <a:extLst>
                <a:ext uri="{FF2B5EF4-FFF2-40B4-BE49-F238E27FC236}">
                  <a16:creationId xmlns:a16="http://schemas.microsoft.com/office/drawing/2014/main" xmlns=""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5" name="Rektangel 1054">
              <a:extLst>
                <a:ext uri="{FF2B5EF4-FFF2-40B4-BE49-F238E27FC236}">
                  <a16:creationId xmlns:a16="http://schemas.microsoft.com/office/drawing/2014/main" xmlns=""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6" name="Rektangel 1055">
              <a:extLst>
                <a:ext uri="{FF2B5EF4-FFF2-40B4-BE49-F238E27FC236}">
                  <a16:creationId xmlns:a16="http://schemas.microsoft.com/office/drawing/2014/main" xmlns=""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7" name="Rektangel 1056">
              <a:extLst>
                <a:ext uri="{FF2B5EF4-FFF2-40B4-BE49-F238E27FC236}">
                  <a16:creationId xmlns:a16="http://schemas.microsoft.com/office/drawing/2014/main" xmlns=""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8" name="Rektangel 1057">
              <a:extLst>
                <a:ext uri="{FF2B5EF4-FFF2-40B4-BE49-F238E27FC236}">
                  <a16:creationId xmlns:a16="http://schemas.microsoft.com/office/drawing/2014/main" xmlns=""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9" name="Rektangel 1058">
              <a:extLst>
                <a:ext uri="{FF2B5EF4-FFF2-40B4-BE49-F238E27FC236}">
                  <a16:creationId xmlns:a16="http://schemas.microsoft.com/office/drawing/2014/main" xmlns=""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0" name="Rektangel 1059">
              <a:extLst>
                <a:ext uri="{FF2B5EF4-FFF2-40B4-BE49-F238E27FC236}">
                  <a16:creationId xmlns:a16="http://schemas.microsoft.com/office/drawing/2014/main" xmlns=""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1" name="Rektangel 1060">
              <a:extLst>
                <a:ext uri="{FF2B5EF4-FFF2-40B4-BE49-F238E27FC236}">
                  <a16:creationId xmlns:a16="http://schemas.microsoft.com/office/drawing/2014/main" xmlns=""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2" name="Rektangel 1061">
              <a:extLst>
                <a:ext uri="{FF2B5EF4-FFF2-40B4-BE49-F238E27FC236}">
                  <a16:creationId xmlns:a16="http://schemas.microsoft.com/office/drawing/2014/main" xmlns=""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3" name="Rektangel 1062">
              <a:extLst>
                <a:ext uri="{FF2B5EF4-FFF2-40B4-BE49-F238E27FC236}">
                  <a16:creationId xmlns:a16="http://schemas.microsoft.com/office/drawing/2014/main" xmlns=""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4" name="Rektangel 1063">
              <a:extLst>
                <a:ext uri="{FF2B5EF4-FFF2-40B4-BE49-F238E27FC236}">
                  <a16:creationId xmlns:a16="http://schemas.microsoft.com/office/drawing/2014/main" xmlns=""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5" name="Rektangel 1064">
              <a:extLst>
                <a:ext uri="{FF2B5EF4-FFF2-40B4-BE49-F238E27FC236}">
                  <a16:creationId xmlns:a16="http://schemas.microsoft.com/office/drawing/2014/main" xmlns=""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6" name="Rektangel 1065">
              <a:extLst>
                <a:ext uri="{FF2B5EF4-FFF2-40B4-BE49-F238E27FC236}">
                  <a16:creationId xmlns:a16="http://schemas.microsoft.com/office/drawing/2014/main" xmlns=""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7" name="Rektangel 1066">
              <a:extLst>
                <a:ext uri="{FF2B5EF4-FFF2-40B4-BE49-F238E27FC236}">
                  <a16:creationId xmlns:a16="http://schemas.microsoft.com/office/drawing/2014/main" xmlns=""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8" name="Rektangel 1067">
              <a:extLst>
                <a:ext uri="{FF2B5EF4-FFF2-40B4-BE49-F238E27FC236}">
                  <a16:creationId xmlns:a16="http://schemas.microsoft.com/office/drawing/2014/main" xmlns=""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9" name="Rektangel 1068">
              <a:extLst>
                <a:ext uri="{FF2B5EF4-FFF2-40B4-BE49-F238E27FC236}">
                  <a16:creationId xmlns:a16="http://schemas.microsoft.com/office/drawing/2014/main" xmlns=""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0" name="Rektangel 1069">
              <a:extLst>
                <a:ext uri="{FF2B5EF4-FFF2-40B4-BE49-F238E27FC236}">
                  <a16:creationId xmlns:a16="http://schemas.microsoft.com/office/drawing/2014/main" xmlns=""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1" name="Rektangel 1070">
              <a:extLst>
                <a:ext uri="{FF2B5EF4-FFF2-40B4-BE49-F238E27FC236}">
                  <a16:creationId xmlns:a16="http://schemas.microsoft.com/office/drawing/2014/main" xmlns=""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7" name="Rektangel 1076">
              <a:extLst>
                <a:ext uri="{FF2B5EF4-FFF2-40B4-BE49-F238E27FC236}">
                  <a16:creationId xmlns:a16="http://schemas.microsoft.com/office/drawing/2014/main" xmlns=""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8" name="Rektangel 1077">
              <a:extLst>
                <a:ext uri="{FF2B5EF4-FFF2-40B4-BE49-F238E27FC236}">
                  <a16:creationId xmlns:a16="http://schemas.microsoft.com/office/drawing/2014/main" xmlns=""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9" name="Rektangel 1078">
              <a:extLst>
                <a:ext uri="{FF2B5EF4-FFF2-40B4-BE49-F238E27FC236}">
                  <a16:creationId xmlns:a16="http://schemas.microsoft.com/office/drawing/2014/main" xmlns=""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0" name="Rektangel 1079">
              <a:extLst>
                <a:ext uri="{FF2B5EF4-FFF2-40B4-BE49-F238E27FC236}">
                  <a16:creationId xmlns:a16="http://schemas.microsoft.com/office/drawing/2014/main" xmlns=""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1" name="Rektangel 1080">
              <a:extLst>
                <a:ext uri="{FF2B5EF4-FFF2-40B4-BE49-F238E27FC236}">
                  <a16:creationId xmlns:a16="http://schemas.microsoft.com/office/drawing/2014/main" xmlns=""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2" name="Rektangel 1081">
              <a:extLst>
                <a:ext uri="{FF2B5EF4-FFF2-40B4-BE49-F238E27FC236}">
                  <a16:creationId xmlns:a16="http://schemas.microsoft.com/office/drawing/2014/main" xmlns=""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3" name="Rektangel 1082">
              <a:extLst>
                <a:ext uri="{FF2B5EF4-FFF2-40B4-BE49-F238E27FC236}">
                  <a16:creationId xmlns:a16="http://schemas.microsoft.com/office/drawing/2014/main" xmlns=""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4" name="Rektangel 1083">
              <a:extLst>
                <a:ext uri="{FF2B5EF4-FFF2-40B4-BE49-F238E27FC236}">
                  <a16:creationId xmlns:a16="http://schemas.microsoft.com/office/drawing/2014/main" xmlns=""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5" name="Rektangel 1084">
              <a:extLst>
                <a:ext uri="{FF2B5EF4-FFF2-40B4-BE49-F238E27FC236}">
                  <a16:creationId xmlns:a16="http://schemas.microsoft.com/office/drawing/2014/main" xmlns=""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6" name="Rektangel 1085">
              <a:extLst>
                <a:ext uri="{FF2B5EF4-FFF2-40B4-BE49-F238E27FC236}">
                  <a16:creationId xmlns:a16="http://schemas.microsoft.com/office/drawing/2014/main" xmlns=""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7" name="Rektangel 1086">
              <a:extLst>
                <a:ext uri="{FF2B5EF4-FFF2-40B4-BE49-F238E27FC236}">
                  <a16:creationId xmlns:a16="http://schemas.microsoft.com/office/drawing/2014/main" xmlns=""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8" name="Rektangel 1087">
              <a:extLst>
                <a:ext uri="{FF2B5EF4-FFF2-40B4-BE49-F238E27FC236}">
                  <a16:creationId xmlns:a16="http://schemas.microsoft.com/office/drawing/2014/main" xmlns=""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9" name="Rektangel 1088">
              <a:extLst>
                <a:ext uri="{FF2B5EF4-FFF2-40B4-BE49-F238E27FC236}">
                  <a16:creationId xmlns:a16="http://schemas.microsoft.com/office/drawing/2014/main" xmlns=""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0" name="Rektangel 1089">
              <a:extLst>
                <a:ext uri="{FF2B5EF4-FFF2-40B4-BE49-F238E27FC236}">
                  <a16:creationId xmlns:a16="http://schemas.microsoft.com/office/drawing/2014/main" xmlns=""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1" name="Rektangel 1090">
              <a:extLst>
                <a:ext uri="{FF2B5EF4-FFF2-40B4-BE49-F238E27FC236}">
                  <a16:creationId xmlns:a16="http://schemas.microsoft.com/office/drawing/2014/main" xmlns=""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2" name="Rektangel 1091">
              <a:extLst>
                <a:ext uri="{FF2B5EF4-FFF2-40B4-BE49-F238E27FC236}">
                  <a16:creationId xmlns:a16="http://schemas.microsoft.com/office/drawing/2014/main" xmlns=""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3" name="Rektangel 1092">
              <a:extLst>
                <a:ext uri="{FF2B5EF4-FFF2-40B4-BE49-F238E27FC236}">
                  <a16:creationId xmlns:a16="http://schemas.microsoft.com/office/drawing/2014/main" xmlns=""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4" name="Rektangel 1093">
              <a:extLst>
                <a:ext uri="{FF2B5EF4-FFF2-40B4-BE49-F238E27FC236}">
                  <a16:creationId xmlns:a16="http://schemas.microsoft.com/office/drawing/2014/main" xmlns=""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5" name="Rektangel 1094">
              <a:extLst>
                <a:ext uri="{FF2B5EF4-FFF2-40B4-BE49-F238E27FC236}">
                  <a16:creationId xmlns:a16="http://schemas.microsoft.com/office/drawing/2014/main" xmlns=""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6" name="Rektangel 1095">
              <a:extLst>
                <a:ext uri="{FF2B5EF4-FFF2-40B4-BE49-F238E27FC236}">
                  <a16:creationId xmlns:a16="http://schemas.microsoft.com/office/drawing/2014/main" xmlns=""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7" name="Rektangel 1096">
              <a:extLst>
                <a:ext uri="{FF2B5EF4-FFF2-40B4-BE49-F238E27FC236}">
                  <a16:creationId xmlns:a16="http://schemas.microsoft.com/office/drawing/2014/main" xmlns=""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8" name="Rektangel 1097">
              <a:extLst>
                <a:ext uri="{FF2B5EF4-FFF2-40B4-BE49-F238E27FC236}">
                  <a16:creationId xmlns:a16="http://schemas.microsoft.com/office/drawing/2014/main" xmlns=""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9" name="Rektangel 1098">
              <a:extLst>
                <a:ext uri="{FF2B5EF4-FFF2-40B4-BE49-F238E27FC236}">
                  <a16:creationId xmlns:a16="http://schemas.microsoft.com/office/drawing/2014/main" xmlns=""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0" name="Rektangel 1099">
              <a:extLst>
                <a:ext uri="{FF2B5EF4-FFF2-40B4-BE49-F238E27FC236}">
                  <a16:creationId xmlns:a16="http://schemas.microsoft.com/office/drawing/2014/main" xmlns=""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1" name="Rektangel 1100">
              <a:extLst>
                <a:ext uri="{FF2B5EF4-FFF2-40B4-BE49-F238E27FC236}">
                  <a16:creationId xmlns:a16="http://schemas.microsoft.com/office/drawing/2014/main" xmlns=""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2" name="Rektangel 1101">
              <a:extLst>
                <a:ext uri="{FF2B5EF4-FFF2-40B4-BE49-F238E27FC236}">
                  <a16:creationId xmlns:a16="http://schemas.microsoft.com/office/drawing/2014/main" xmlns=""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3" name="Rektangel 1102">
              <a:extLst>
                <a:ext uri="{FF2B5EF4-FFF2-40B4-BE49-F238E27FC236}">
                  <a16:creationId xmlns:a16="http://schemas.microsoft.com/office/drawing/2014/main" xmlns=""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4" name="Rektangel 1103">
              <a:extLst>
                <a:ext uri="{FF2B5EF4-FFF2-40B4-BE49-F238E27FC236}">
                  <a16:creationId xmlns:a16="http://schemas.microsoft.com/office/drawing/2014/main" xmlns=""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5" name="Rektangel 1104">
              <a:extLst>
                <a:ext uri="{FF2B5EF4-FFF2-40B4-BE49-F238E27FC236}">
                  <a16:creationId xmlns:a16="http://schemas.microsoft.com/office/drawing/2014/main" xmlns=""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7" name="Rektangel 1106">
              <a:extLst>
                <a:ext uri="{FF2B5EF4-FFF2-40B4-BE49-F238E27FC236}">
                  <a16:creationId xmlns:a16="http://schemas.microsoft.com/office/drawing/2014/main" xmlns=""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8" name="Rektangel 1107">
              <a:extLst>
                <a:ext uri="{FF2B5EF4-FFF2-40B4-BE49-F238E27FC236}">
                  <a16:creationId xmlns:a16="http://schemas.microsoft.com/office/drawing/2014/main" xmlns=""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9" name="Rektangel 1108">
              <a:extLst>
                <a:ext uri="{FF2B5EF4-FFF2-40B4-BE49-F238E27FC236}">
                  <a16:creationId xmlns:a16="http://schemas.microsoft.com/office/drawing/2014/main" xmlns=""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1" name="Rektangel 1110">
              <a:extLst>
                <a:ext uri="{FF2B5EF4-FFF2-40B4-BE49-F238E27FC236}">
                  <a16:creationId xmlns:a16="http://schemas.microsoft.com/office/drawing/2014/main" xmlns=""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2" name="Rektangel 1111">
              <a:extLst>
                <a:ext uri="{FF2B5EF4-FFF2-40B4-BE49-F238E27FC236}">
                  <a16:creationId xmlns:a16="http://schemas.microsoft.com/office/drawing/2014/main" xmlns=""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3" name="Rektangel 1112">
              <a:extLst>
                <a:ext uri="{FF2B5EF4-FFF2-40B4-BE49-F238E27FC236}">
                  <a16:creationId xmlns:a16="http://schemas.microsoft.com/office/drawing/2014/main" xmlns=""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5" name="Rektangel 1114">
              <a:extLst>
                <a:ext uri="{FF2B5EF4-FFF2-40B4-BE49-F238E27FC236}">
                  <a16:creationId xmlns:a16="http://schemas.microsoft.com/office/drawing/2014/main" xmlns=""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6" name="Rektangel 1115">
              <a:extLst>
                <a:ext uri="{FF2B5EF4-FFF2-40B4-BE49-F238E27FC236}">
                  <a16:creationId xmlns:a16="http://schemas.microsoft.com/office/drawing/2014/main" xmlns=""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7" name="Rektangel 1116">
              <a:extLst>
                <a:ext uri="{FF2B5EF4-FFF2-40B4-BE49-F238E27FC236}">
                  <a16:creationId xmlns:a16="http://schemas.microsoft.com/office/drawing/2014/main" xmlns=""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9" name="Rektangel 1118">
              <a:extLst>
                <a:ext uri="{FF2B5EF4-FFF2-40B4-BE49-F238E27FC236}">
                  <a16:creationId xmlns:a16="http://schemas.microsoft.com/office/drawing/2014/main" xmlns=""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0" name="Rektangel 1119">
              <a:extLst>
                <a:ext uri="{FF2B5EF4-FFF2-40B4-BE49-F238E27FC236}">
                  <a16:creationId xmlns:a16="http://schemas.microsoft.com/office/drawing/2014/main" xmlns=""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1" name="Rektangel 1120">
              <a:extLst>
                <a:ext uri="{FF2B5EF4-FFF2-40B4-BE49-F238E27FC236}">
                  <a16:creationId xmlns:a16="http://schemas.microsoft.com/office/drawing/2014/main" xmlns=""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sp>
        <p:nvSpPr>
          <p:cNvPr id="11" name="Rektangel med rundade hörn 10">
            <a:extLst>
              <a:ext uri="{FF2B5EF4-FFF2-40B4-BE49-F238E27FC236}">
                <a16:creationId xmlns:a16="http://schemas.microsoft.com/office/drawing/2014/main" xmlns=""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xmlns=""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xmlns=""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xmlns=""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xmlns=""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xmlns=""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xmlns=""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xmlns=""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xmlns=""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xmlns=""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xmlns="" id="{3968F577-4190-D3A2-B5A8-E34ADF1ABC61}"/>
              </a:ext>
            </a:extLst>
          </p:cNvPr>
          <p:cNvSpPr>
            <a:spLocks noGrp="1"/>
          </p:cNvSpPr>
          <p:nvPr>
            <p:ph type="dt" sz="half" idx="10"/>
          </p:nvPr>
        </p:nvSpPr>
        <p:spPr/>
        <p:txBody>
          <a:bodyPr/>
          <a:lstStyle/>
          <a:p>
            <a:fld id="{120FD48D-1F42-B341-AF85-AE480DB64991}" type="datetime1">
              <a:rPr lang="sv-SE" smtClean="0"/>
              <a:t>2024-04-02</a:t>
            </a:fld>
            <a:endParaRPr lang="sv-SE" dirty="0"/>
          </a:p>
        </p:txBody>
      </p:sp>
      <p:sp>
        <p:nvSpPr>
          <p:cNvPr id="4" name="Platshållare för sidfot 3">
            <a:extLst>
              <a:ext uri="{FF2B5EF4-FFF2-40B4-BE49-F238E27FC236}">
                <a16:creationId xmlns:a16="http://schemas.microsoft.com/office/drawing/2014/main" xmlns=""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xmlns=""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2" name="textruta 1">
            <a:extLst>
              <a:ext uri="{FF2B5EF4-FFF2-40B4-BE49-F238E27FC236}">
                <a16:creationId xmlns:a16="http://schemas.microsoft.com/office/drawing/2014/main" xmlns=""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xmlns=""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xmlns=""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xmlns=""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smtClean="0">
                <a:solidFill>
                  <a:schemeClr val="tx2"/>
                </a:solidFill>
                <a:latin typeface="+mj-lt"/>
              </a:rPr>
              <a:t>Set reading order</a:t>
            </a:r>
            <a:endParaRPr lang="en-US" sz="1600" b="1" noProof="0" dirty="0">
              <a:solidFill>
                <a:schemeClr val="tx2"/>
              </a:solidFill>
              <a:latin typeface="+mj-lt"/>
            </a:endParaRPr>
          </a:p>
        </p:txBody>
      </p:sp>
      <p:sp>
        <p:nvSpPr>
          <p:cNvPr id="14" name="textruta 13">
            <a:extLst>
              <a:ext uri="{FF2B5EF4-FFF2-40B4-BE49-F238E27FC236}">
                <a16:creationId xmlns:a16="http://schemas.microsoft.com/office/drawing/2014/main" xmlns=""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dirty="0"/>
              <a:t>Selecting an object in the file.</a:t>
            </a:r>
          </a:p>
          <a:p>
            <a:pPr marL="228600" indent="-228600">
              <a:spcAft>
                <a:spcPts val="600"/>
              </a:spcAft>
              <a:buClr>
                <a:schemeClr val="accent1"/>
              </a:buClr>
              <a:buFont typeface="+mj-lt"/>
              <a:buAutoNum type="arabicPeriod"/>
            </a:pPr>
            <a:r>
              <a:rPr lang="en-US" sz="1200" dirty="0"/>
              <a:t>Choosing the "Format" tab that appears on the right side of the ribbon.</a:t>
            </a:r>
          </a:p>
          <a:p>
            <a:pPr marL="228600" indent="-228600">
              <a:spcAft>
                <a:spcPts val="600"/>
              </a:spcAft>
              <a:buClr>
                <a:schemeClr val="accent1"/>
              </a:buClr>
              <a:buFont typeface="+mj-lt"/>
              <a:buAutoNum type="arabicPeriod"/>
            </a:pPr>
            <a:r>
              <a:rPr lang="en-US" sz="1200" dirty="0"/>
              <a:t>Selecting "Selection Pane" in the "Arrange" group.</a:t>
            </a:r>
          </a:p>
          <a:p>
            <a:pPr marL="228600" indent="-228600">
              <a:spcAft>
                <a:spcPts val="600"/>
              </a:spcAft>
              <a:buClr>
                <a:schemeClr val="accent1"/>
              </a:buClr>
              <a:buFont typeface="+mj-lt"/>
              <a:buAutoNum type="arabicPeriod"/>
            </a:pPr>
            <a:r>
              <a:rPr lang="en-US" sz="1200" dirty="0"/>
              <a:t>Selecting one or more objects in the list.</a:t>
            </a:r>
          </a:p>
          <a:p>
            <a:pPr marL="228600" indent="-228600">
              <a:spcAft>
                <a:spcPts val="600"/>
              </a:spcAft>
              <a:buClr>
                <a:schemeClr val="accent1"/>
              </a:buClr>
              <a:buFont typeface="+mj-lt"/>
              <a:buAutoNum type="arabicPeriod"/>
            </a:pPr>
            <a:r>
              <a:rPr lang="en-US" sz="1200" dirty="0"/>
              <a:t>Dragging the selection upward or downward, or clicking the "Up" button.</a:t>
            </a:r>
          </a:p>
          <a:p>
            <a:pPr marL="228600" indent="-228600">
              <a:spcAft>
                <a:spcPts val="600"/>
              </a:spcAft>
              <a:buClr>
                <a:schemeClr val="accent1"/>
              </a:buClr>
              <a:buFont typeface="+mj-lt"/>
              <a:buAutoNum type="arabicPeriod"/>
            </a:pPr>
            <a:r>
              <a:rPr lang="en-US" sz="1200" dirty="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xmlns="" id="{3968F577-4190-D3A2-B5A8-E34ADF1ABC61}"/>
              </a:ext>
            </a:extLst>
          </p:cNvPr>
          <p:cNvSpPr>
            <a:spLocks noGrp="1"/>
          </p:cNvSpPr>
          <p:nvPr>
            <p:ph type="dt" sz="half" idx="10"/>
          </p:nvPr>
        </p:nvSpPr>
        <p:spPr/>
        <p:txBody>
          <a:bodyPr/>
          <a:lstStyle/>
          <a:p>
            <a:fld id="{45830D3C-297D-AF4B-BF84-42155CB091D6}" type="datetime1">
              <a:rPr lang="sv-SE" smtClean="0"/>
              <a:t>2024-04-02</a:t>
            </a:fld>
            <a:endParaRPr lang="sv-SE" dirty="0"/>
          </a:p>
        </p:txBody>
      </p:sp>
      <p:sp>
        <p:nvSpPr>
          <p:cNvPr id="4" name="Platshållare för sidfot 3">
            <a:extLst>
              <a:ext uri="{FF2B5EF4-FFF2-40B4-BE49-F238E27FC236}">
                <a16:creationId xmlns:a16="http://schemas.microsoft.com/office/drawing/2014/main" xmlns=""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xmlns=""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xmlns=""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xmlns=""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smtClean="0">
                <a:solidFill>
                  <a:schemeClr val="tx2"/>
                </a:solidFill>
                <a:latin typeface="+mj-lt"/>
              </a:rPr>
              <a:t>Set reading order</a:t>
            </a:r>
            <a:endParaRPr lang="en-US" sz="1600" b="1" noProof="0" dirty="0">
              <a:solidFill>
                <a:schemeClr val="tx2"/>
              </a:solidFill>
              <a:latin typeface="+mj-lt"/>
            </a:endParaRPr>
          </a:p>
        </p:txBody>
      </p:sp>
      <p:sp>
        <p:nvSpPr>
          <p:cNvPr id="14" name="textruta 13">
            <a:extLst>
              <a:ext uri="{FF2B5EF4-FFF2-40B4-BE49-F238E27FC236}">
                <a16:creationId xmlns:a16="http://schemas.microsoft.com/office/drawing/2014/main" xmlns=""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rPr>
              <a:t>You can control the reading order by:</a:t>
            </a:r>
          </a:p>
          <a:p>
            <a:pPr marL="228600" indent="-228600">
              <a:spcAft>
                <a:spcPts val="600"/>
              </a:spcAft>
              <a:buClr>
                <a:schemeClr val="accent1"/>
              </a:buClr>
              <a:buFont typeface="+mj-lt"/>
              <a:buAutoNum type="arabicPeriod"/>
            </a:pPr>
            <a:r>
              <a:rPr lang="en-US" sz="1200" dirty="0"/>
              <a:t>On the </a:t>
            </a:r>
            <a:r>
              <a:rPr lang="en-US" sz="1200" i="1" dirty="0"/>
              <a:t>Home</a:t>
            </a:r>
            <a:r>
              <a:rPr lang="en-US" sz="1200" dirty="0"/>
              <a:t> tab, select </a:t>
            </a:r>
            <a:r>
              <a:rPr lang="en-US" sz="1200" i="1" dirty="0"/>
              <a:t>Arrange</a:t>
            </a:r>
          </a:p>
          <a:p>
            <a:pPr marL="228600" indent="-228600">
              <a:spcAft>
                <a:spcPts val="600"/>
              </a:spcAft>
              <a:buClr>
                <a:schemeClr val="accent1"/>
              </a:buClr>
              <a:buFont typeface="+mj-lt"/>
              <a:buAutoNum type="arabicPeriod"/>
            </a:pPr>
            <a:r>
              <a:rPr lang="en-US" sz="1200" dirty="0"/>
              <a:t>From the </a:t>
            </a:r>
            <a:r>
              <a:rPr lang="en-US" sz="1200" i="1" dirty="0"/>
              <a:t>Arrange </a:t>
            </a:r>
            <a:r>
              <a:rPr lang="en-US" sz="1200" dirty="0"/>
              <a:t>menu, choose "Selection Pane.“</a:t>
            </a:r>
          </a:p>
          <a:p>
            <a:pPr marL="228600" indent="-228600">
              <a:spcAft>
                <a:spcPts val="600"/>
              </a:spcAft>
              <a:buClr>
                <a:schemeClr val="accent1"/>
              </a:buClr>
              <a:buFont typeface="+mj-lt"/>
              <a:buAutoNum type="arabicPeriod"/>
            </a:pPr>
            <a:r>
              <a:rPr lang="en-US" sz="1200" dirty="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xmlns=""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8" name="textruta 7">
            <a:extLst>
              <a:ext uri="{FF2B5EF4-FFF2-40B4-BE49-F238E27FC236}">
                <a16:creationId xmlns:a16="http://schemas.microsoft.com/office/drawing/2014/main" xmlns=""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a16="http://schemas.microsoft.com/office/drawing/2014/main" xmlns=""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p>
            <a:fld id="{275DBF22-A5DA-3B43-92C3-F6BCD51A4216}"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xmlns="" id="{3B3563A2-9CD9-4FFB-4072-1AE98552F239}"/>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p>
            <a:fld id="{230F5ACA-7455-4642-BFE0-35A3360E2D3F}"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a16="http://schemas.microsoft.com/office/drawing/2014/main" xmlns=""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p>
            <a:fld id="{237029E1-9B44-DE43-98B9-EBAFD8B9E3F1}"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p>
            <a:r>
              <a:rPr lang="sv-SE"/>
              <a:t>Presentation footer</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xmlns=""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xmlns="" id="{2A6CC77B-C027-6CAF-7D4C-2E3A15A51698}"/>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lvl1pPr>
              <a:defRPr>
                <a:solidFill>
                  <a:schemeClr val="bg1"/>
                </a:solidFill>
              </a:defRPr>
            </a:lvl1pPr>
          </a:lstStyle>
          <a:p>
            <a:fld id="{EECCBBAF-5C49-D145-9814-61A8103632A9}"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a16="http://schemas.microsoft.com/office/drawing/2014/main" xmlns=""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lvl1pPr>
              <a:defRPr>
                <a:solidFill>
                  <a:schemeClr val="bg1"/>
                </a:solidFill>
              </a:defRPr>
            </a:lvl1pPr>
          </a:lstStyle>
          <a:p>
            <a:fld id="{823D8581-A4D9-BE4A-AEA5-9282CF05EB42}"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a16="http://schemas.microsoft.com/office/drawing/2014/main" xmlns=""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theme" Target="../theme/theme1.xml"/><Relationship Id="rId49" Type="http://schemas.openxmlformats.org/officeDocument/2006/relationships/image" Target="../media/image1.png"/><Relationship Id="rId5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xmlns=""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xmlns=""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xmlns=""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888E4D63-BE2C-4D4B-BBD2-256262659A9F}" type="datetime1">
              <a:rPr lang="sv-SE" smtClean="0"/>
              <a:t>2024-04-02</a:t>
            </a:fld>
            <a:endParaRPr lang="sv-SE" dirty="0"/>
          </a:p>
        </p:txBody>
      </p:sp>
      <p:sp>
        <p:nvSpPr>
          <p:cNvPr id="5" name="Platshållare för sidfot 4">
            <a:extLst>
              <a:ext uri="{FF2B5EF4-FFF2-40B4-BE49-F238E27FC236}">
                <a16:creationId xmlns:a16="http://schemas.microsoft.com/office/drawing/2014/main" xmlns=""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endParaRPr lang="sv-SE" dirty="0"/>
          </a:p>
        </p:txBody>
      </p:sp>
      <p:sp>
        <p:nvSpPr>
          <p:cNvPr id="6" name="Platshållare för bildnummer 5">
            <a:extLst>
              <a:ext uri="{FF2B5EF4-FFF2-40B4-BE49-F238E27FC236}">
                <a16:creationId xmlns:a16="http://schemas.microsoft.com/office/drawing/2014/main" xmlns=""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dirty="0"/>
          </a:p>
        </p:txBody>
      </p:sp>
      <p:pic>
        <p:nvPicPr>
          <p:cNvPr id="11" name="Bild 10">
            <a:extLst>
              <a:ext uri="{FF2B5EF4-FFF2-40B4-BE49-F238E27FC236}">
                <a16:creationId xmlns:a16="http://schemas.microsoft.com/office/drawing/2014/main" xmlns="" id="{57E3D58E-4C99-E6D1-B925-E182668FA2E3}"/>
              </a:ext>
            </a:extLst>
          </p:cNvPr>
          <p:cNvPicPr>
            <a:picLocks noChangeAspect="1"/>
          </p:cNvPicPr>
          <p:nvPr/>
        </p:nvPicPr>
        <p:blipFill>
          <a:blip r:embed="rId49" cstate="print">
            <a:extLst>
              <a:ext uri="{28A0092B-C50C-407E-A947-70E740481C1C}">
                <a14:useLocalDpi xmlns:a14="http://schemas.microsoft.com/office/drawing/2010/main"/>
              </a:ext>
              <a:ext uri="{96DAC541-7B7A-43D3-8B79-37D633B846F1}">
                <asvg:svgBlip xmlns="" xmlns:asvg="http://schemas.microsoft.com/office/drawing/2016/SVG/main" r:embed="rId50"/>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575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2400" b="1"/>
            </a:pPr>
            <a:r>
              <a:t>Designing Digital Archives with CEFR Considerations</a:t>
            </a:r>
          </a:p>
        </p:txBody>
      </p:sp>
      <p:sp>
        <p:nvSpPr>
          <p:cNvPr id="3" name="Subtitle 2"/>
          <p:cNvSpPr>
            <a:spLocks noGrp="1"/>
          </p:cNvSpPr>
          <p:nvPr>
            <p:ph type="subTitle" idx="1"/>
          </p:nvPr>
        </p:nvSpPr>
        <p:spPr/>
        <p:txBody>
          <a:bodyPr/>
          <a:lstStyle/>
          <a:p/>
          <a:p>
            <a:pPr>
              <a:spcAft>
                <a:spcPts val="1000"/>
              </a:spcAft>
              <a:defRPr sz="1800"/>
            </a:pPr>
            <a:r>
              <a:t>Designing digital archives with cefr considerationscommon european framework of reference (cefr): Widely recognized standard for language proficiency provides guidance for creating archives accessible to users of all language abilities.</a:t>
            </a:r>
          </a:p>
          <a:p>
            <a:pPr>
              <a:spcAft>
                <a:spcPts val="1000"/>
              </a:spcAft>
              <a:defRPr sz="1800"/>
            </a:pPr>
            <a:r>
              <a:t>Matching content to proficiency levels: Use plain language and avoid technical jargon provide contextual clues and background information to support understanding offer translations or summaries for more challenging content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2400" b="1"/>
            </a:pPr>
            <a:r>
              <a:t>Enhancing Discoverability and Accessibility Using CEFR</a:t>
            </a:r>
          </a:p>
        </p:txBody>
      </p:sp>
      <p:sp>
        <p:nvSpPr>
          <p:cNvPr id="3" name="Subtitle 2"/>
          <p:cNvSpPr>
            <a:spLocks noGrp="1"/>
          </p:cNvSpPr>
          <p:nvPr>
            <p:ph type="subTitle" idx="1"/>
          </p:nvPr>
        </p:nvSpPr>
        <p:spPr/>
        <p:txBody>
          <a:bodyPr/>
          <a:lstStyle/>
          <a:p/>
          <a:p>
            <a:pPr>
              <a:spcAft>
                <a:spcPts val="1000"/>
              </a:spcAft>
              <a:defRPr sz="1800"/>
            </a:pPr>
            <a:r>
              <a:t>Enhancing discoverabilitystructured metadata: Use cefr levels to tag resources, allowing users to easily find content appropriate for their language proficiency.</a:t>
            </a:r>
          </a:p>
          <a:p>
            <a:pPr>
              <a:spcAft>
                <a:spcPts val="1000"/>
              </a:spcAft>
              <a:defRPr sz="1800"/>
            </a:pPr>
            <a:r>
              <a:t>Language detection: Detect the user's language and present content tailored to their level.</a:t>
            </a:r>
          </a:p>
          <a:p>
            <a:pPr>
              <a:spcAft>
                <a:spcPts val="1000"/>
              </a:spcAft>
              <a:defRPr sz="1800"/>
            </a:pPr>
            <a:r>
              <a:t>Enhancing accessibilitysimplified language: Provide content at lower cefr levels for learners with limited proficiency.</a:t>
            </a:r>
          </a:p>
          <a:p>
            <a:pPr>
              <a:spcAft>
                <a:spcPts val="1000"/>
              </a:spcAft>
              <a:defRPr sz="1800"/>
            </a:pPr>
            <a:r>
              <a:t>Alternative formats: Offer transcripts, audio, and visual aids to cater to different learning styles.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2400" b="1"/>
            </a:pPr>
            <a:r>
              <a:t>Supporting Language Learners through CEFR-Aligned Content</a:t>
            </a:r>
          </a:p>
        </p:txBody>
      </p:sp>
      <p:sp>
        <p:nvSpPr>
          <p:cNvPr id="3" name="Subtitle 2"/>
          <p:cNvSpPr>
            <a:spLocks noGrp="1"/>
          </p:cNvSpPr>
          <p:nvPr>
            <p:ph type="subTitle" idx="1"/>
          </p:nvPr>
        </p:nvSpPr>
        <p:spPr/>
        <p:txBody>
          <a:bodyPr/>
          <a:lstStyle/>
          <a:p/>
          <a:p>
            <a:pPr>
              <a:spcAft>
                <a:spcPts val="1000"/>
              </a:spcAft>
              <a:defRPr sz="1800"/>
            </a:pPr>
            <a:r>
              <a:t>Bullet point 1: Cefraligned content provides a standardized framework for assessing and developing language skills.</a:t>
            </a:r>
          </a:p>
          <a:p>
            <a:pPr>
              <a:spcAft>
                <a:spcPts val="1000"/>
              </a:spcAft>
              <a:defRPr sz="1800"/>
            </a:pPr>
            <a:r>
              <a:t>It ensures learners progress at an appropriate pace and allows for personalized learning pathways.</a:t>
            </a:r>
          </a:p>
          <a:p>
            <a:pPr>
              <a:spcAft>
                <a:spcPts val="1000"/>
              </a:spcAft>
              <a:defRPr sz="1800"/>
            </a:pPr>
            <a:r>
              <a:t>Bullet point 2: Using cefrbased materials helps learners identify their current language level and set clear goals.</a:t>
            </a:r>
          </a:p>
          <a:p>
            <a:pPr>
              <a:spcAft>
                <a:spcPts val="1000"/>
              </a:spcAft>
              <a:defRPr sz="1800"/>
            </a:pPr>
            <a:r>
              <a:t>Teachers can easily track learners' progress and provide targeted support based on specific cefr descriptors.</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2400" b="1"/>
            </a:pPr>
            <a:r>
              <a:t>Collaborating with Stakeholders for Effective Implementation</a:t>
            </a:r>
          </a:p>
        </p:txBody>
      </p:sp>
      <p:sp>
        <p:nvSpPr>
          <p:cNvPr id="3" name="Subtitle 2"/>
          <p:cNvSpPr>
            <a:spLocks noGrp="1"/>
          </p:cNvSpPr>
          <p:nvPr>
            <p:ph type="subTitle" idx="1"/>
          </p:nvPr>
        </p:nvSpPr>
        <p:spPr/>
        <p:txBody>
          <a:bodyPr/>
          <a:lstStyle/>
          <a:p/>
          <a:p>
            <a:pPr>
              <a:spcAft>
                <a:spcPts val="1000"/>
              </a:spcAft>
              <a:defRPr sz="1800"/>
            </a:pPr>
            <a:r>
              <a:t>Involve stakeholders early and often: Build strong relationships and ensure their needs and concerns are met throughout the implementation process.</a:t>
            </a:r>
          </a:p>
          <a:p>
            <a:pPr>
              <a:spcAft>
                <a:spcPts val="1000"/>
              </a:spcAft>
              <a:defRPr sz="1800"/>
            </a:pPr>
            <a:r>
              <a:t>Establish clear communication channels: Facilitate open and regular communication to share information, address concerns, and build trust.</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2400" b="1"/>
            </a:pPr>
            <a:r>
              <a:t>Evaluating the Impact of CEFR on Digital Archives</a:t>
            </a:r>
          </a:p>
        </p:txBody>
      </p:sp>
      <p:sp>
        <p:nvSpPr>
          <p:cNvPr id="3" name="Subtitle 2"/>
          <p:cNvSpPr>
            <a:spLocks noGrp="1"/>
          </p:cNvSpPr>
          <p:nvPr>
            <p:ph type="subTitle" idx="1"/>
          </p:nvPr>
        </p:nvSpPr>
        <p:spPr/>
        <p:txBody>
          <a:bodyPr/>
          <a:lstStyle/>
          <a:p/>
          <a:p>
            <a:pPr>
              <a:spcAft>
                <a:spcPts val="1000"/>
              </a:spcAft>
              <a:defRPr sz="1800"/>
            </a:pPr>
            <a:r>
              <a:t>Improved accessibility: Cefr provides a common framework for describing the proficiency levels of digital archives, making it easier for users to find and access the content they need.</a:t>
            </a:r>
          </a:p>
          <a:p>
            <a:pPr>
              <a:spcAft>
                <a:spcPts val="1000"/>
              </a:spcAft>
              <a:defRPr sz="1800"/>
            </a:pPr>
            <a:r>
              <a:t>Enhanced preservation: Cefr can help to ensure the longterm preservation of digital archives by providing a clear understanding of the content and its significance.</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2400" b="1"/>
            </a:pPr>
            <a:r>
              <a:t>Best Practices for CEFR Integration in Digital Archives</a:t>
            </a:r>
          </a:p>
        </p:txBody>
      </p:sp>
      <p:sp>
        <p:nvSpPr>
          <p:cNvPr id="3" name="Subtitle 2"/>
          <p:cNvSpPr>
            <a:spLocks noGrp="1"/>
          </p:cNvSpPr>
          <p:nvPr>
            <p:ph type="subTitle" idx="1"/>
          </p:nvPr>
        </p:nvSpPr>
        <p:spPr/>
        <p:txBody>
          <a:bodyPr/>
          <a:lstStyle/>
          <a:p/>
          <a:p>
            <a:pPr>
              <a:spcAft>
                <a:spcPts val="1000"/>
              </a:spcAft>
              <a:defRPr sz="1800"/>
            </a:pPr>
            <a:r>
              <a:t>Enhance accessibility: Ensure metadata is compliant with cefr standards for searchability and filterability.</a:t>
            </a:r>
          </a:p>
          <a:p>
            <a:pPr>
              <a:spcAft>
                <a:spcPts val="1000"/>
              </a:spcAft>
              <a:defRPr sz="1800"/>
            </a:pPr>
            <a:r>
              <a:t>Incorporate internationalization: Translate interface elements and metadata to support multiple languages for enhanced user experience.</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2400" b="1"/>
            </a:pPr>
            <a:r>
              <a:t> The Future of CEFR and Its Role in Digital Archives</a:t>
            </a:r>
          </a:p>
        </p:txBody>
      </p:sp>
      <p:sp>
        <p:nvSpPr>
          <p:cNvPr id="3" name="Subtitle 2"/>
          <p:cNvSpPr>
            <a:spLocks noGrp="1"/>
          </p:cNvSpPr>
          <p:nvPr>
            <p:ph type="subTitle" idx="1"/>
          </p:nvPr>
        </p:nvSpPr>
        <p:spPr/>
        <p:txBody>
          <a:bodyPr/>
          <a:lstStyle/>
          <a:p/>
          <a:p>
            <a:pPr>
              <a:spcAft>
                <a:spcPts val="1000"/>
              </a:spcAft>
              <a:defRPr sz="1800"/>
            </a:pPr>
            <a:r>
              <a:t>The future of cefr and its role in digital archivesenhanced interoperability: Cefr will foster interoperability between digital archives, enabling seamless data exchange and collaborative research.</a:t>
            </a:r>
          </a:p>
          <a:p>
            <a:pPr>
              <a:spcAft>
                <a:spcPts val="1000"/>
              </a:spcAft>
              <a:defRPr sz="1800"/>
            </a:pPr>
            <a:r>
              <a:t>Increased accessibility: Cefr will provide a standardized framework for describing and accessing digital archival content, making it more discoverable and usable for researchers and the public.</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005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794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xmlns="" id="{35B07F06-6EA7-7E2D-1EF1-26B024DA7650}"/>
              </a:ext>
            </a:extLst>
          </p:cNvPr>
          <p:cNvSpPr>
            <a:spLocks noGrp="1"/>
          </p:cNvSpPr>
          <p:nvPr>
            <p:ph type="ctrTitle"/>
          </p:nvPr>
        </p:nvSpPr>
        <p:spPr/>
        <p:txBody>
          <a:bodyPr/>
          <a:lstStyle/>
          <a:p>
            <a:endParaRPr lang="sv-SE" dirty="0"/>
          </a:p>
        </p:txBody>
      </p:sp>
      <p:sp>
        <p:nvSpPr>
          <p:cNvPr id="5" name="Underrubrik 4">
            <a:extLst>
              <a:ext uri="{FF2B5EF4-FFF2-40B4-BE49-F238E27FC236}">
                <a16:creationId xmlns:a16="http://schemas.microsoft.com/office/drawing/2014/main" xmlns="" id="{92A29924-00C9-C549-25FA-02CDD1D96ADA}"/>
              </a:ext>
            </a:extLst>
          </p:cNvPr>
          <p:cNvSpPr>
            <a:spLocks noGrp="1"/>
          </p:cNvSpPr>
          <p:nvPr>
            <p:ph type="subTitle" idx="1"/>
          </p:nvPr>
        </p:nvSpPr>
        <p:spPr/>
        <p:txBody>
          <a:bodyPr/>
          <a:lstStyle/>
          <a:p>
            <a:endParaRPr lang="sv-SE"/>
          </a:p>
        </p:txBody>
      </p:sp>
    </p:spTree>
    <p:extLst>
      <p:ext uri="{BB962C8B-B14F-4D97-AF65-F5344CB8AC3E}">
        <p14:creationId xmlns:p14="http://schemas.microsoft.com/office/powerpoint/2010/main" val="2081227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4614124"/>
      </p:ext>
    </p:extLst>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3200" b="1"/>
            </a:pPr>
            <a:r>
              <a:t>Introduction to CEFR levels for administrators of digital archives</a:t>
            </a:r>
          </a:p>
        </p:txBody>
      </p:sp>
      <p:sp>
        <p:nvSpPr>
          <p:cNvPr id="3" name="Subtitle 2"/>
          <p:cNvSpPr>
            <a:spLocks noGrp="1"/>
          </p:cNvSpPr>
          <p:nvPr>
            <p:ph type="subTitle" idx="1"/>
          </p:nvPr>
        </p:nvSpPr>
        <p:spPr/>
        <p:txBody>
          <a:bodyPr/>
          <a:lstStyle/>
          <a:p>
            <a:r>
              <a:t>Created By AI Gemini Model</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2400" b="1"/>
            </a:pPr>
            <a:r>
              <a:t>Understanding the CEFR Framework</a:t>
            </a:r>
          </a:p>
        </p:txBody>
      </p:sp>
      <p:sp>
        <p:nvSpPr>
          <p:cNvPr id="3" name="Subtitle 2"/>
          <p:cNvSpPr>
            <a:spLocks noGrp="1"/>
          </p:cNvSpPr>
          <p:nvPr>
            <p:ph type="subTitle" idx="1"/>
          </p:nvPr>
        </p:nvSpPr>
        <p:spPr/>
        <p:txBody>
          <a:bodyPr/>
          <a:lstStyle/>
          <a:p/>
          <a:p>
            <a:pPr>
              <a:spcAft>
                <a:spcPts val="1000"/>
              </a:spcAft>
              <a:defRPr sz="1800"/>
            </a:pPr>
            <a:r>
              <a:t>Defines proficiency levels: Cefr establishes six levels of language proficiency, from a1 (beginner) to c2 (mastery).</a:t>
            </a:r>
          </a:p>
          <a:p>
            <a:pPr>
              <a:spcAft>
                <a:spcPts val="1000"/>
              </a:spcAft>
              <a:defRPr sz="1800"/>
            </a:pPr>
            <a:r>
              <a:t>This framework enables standardized assessment of language skills across different contexts.</a:t>
            </a:r>
          </a:p>
          <a:p>
            <a:pPr>
              <a:spcAft>
                <a:spcPts val="1000"/>
              </a:spcAft>
              <a:defRPr sz="1800"/>
            </a:pPr>
            <a:r>
              <a:t>Promotes international mobility: By aligning language proficiency levels globally, cefr facilitates crosscultural communication, education, and professional opportunities, enhancing individuals' mobility in the globalized world.</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2400" b="1"/>
            </a:pPr>
            <a:r>
              <a:t>Mapping CEFR Levels to Digital Archives</a:t>
            </a:r>
          </a:p>
        </p:txBody>
      </p:sp>
      <p:sp>
        <p:nvSpPr>
          <p:cNvPr id="3" name="Subtitle 2"/>
          <p:cNvSpPr>
            <a:spLocks noGrp="1"/>
          </p:cNvSpPr>
          <p:nvPr>
            <p:ph type="subTitle" idx="1"/>
          </p:nvPr>
        </p:nvSpPr>
        <p:spPr/>
        <p:txBody>
          <a:bodyPr/>
          <a:lstStyle/>
          <a:p/>
          <a:p>
            <a:pPr>
              <a:spcAft>
                <a:spcPts val="1000"/>
              </a:spcAft>
              <a:defRPr sz="1800"/>
            </a:pPr>
            <a:r>
              <a:t>A1 (beginner): Short texts, everyday language, and some complex grammar</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2400" b="1"/>
            </a:pPr>
            <a:r>
              <a:t>Assessing Learner Proficiency through CEFR Levels</a:t>
            </a:r>
          </a:p>
        </p:txBody>
      </p:sp>
      <p:sp>
        <p:nvSpPr>
          <p:cNvPr id="3" name="Subtitle 2"/>
          <p:cNvSpPr>
            <a:spLocks noGrp="1"/>
          </p:cNvSpPr>
          <p:nvPr>
            <p:ph type="subTitle" idx="1"/>
          </p:nvPr>
        </p:nvSpPr>
        <p:spPr/>
        <p:txBody>
          <a:bodyPr/>
          <a:lstStyle/>
          <a:p/>
          <a:p>
            <a:pPr>
              <a:spcAft>
                <a:spcPts val="1000"/>
              </a:spcAft>
              <a:defRPr sz="1800"/>
            </a:pPr>
            <a:r>
              <a:t>Bullet point 1: Can understand simple familiar words and phrases, identify numbers, and respond to yes/no questions.</a:t>
            </a:r>
          </a:p>
          <a:p>
            <a:pPr>
              <a:spcAft>
                <a:spcPts val="1000"/>
              </a:spcAft>
              <a:defRPr sz="1800"/>
            </a:pPr>
            <a:r>
              <a:t>Cefr level b2: Can understand the main points of extended speech and more complex texts, follow detailed instructions, and infer meaning from context.</a:t>
            </a:r>
          </a:p>
          <a:p>
            <a:pPr>
              <a:spcAft>
                <a:spcPts val="1000"/>
              </a:spcAft>
              <a:defRPr sz="1800"/>
            </a:pPr>
            <a:r>
              <a:t>Bullet point 2: Can write simple sentences and short paragraphs using basic grammar and vocabulary.</a:t>
            </a:r>
          </a:p>
          <a:p>
            <a:pPr>
              <a:spcAft>
                <a:spcPts val="1000"/>
              </a:spcAft>
              <a:defRPr sz="1800"/>
            </a:pPr>
            <a:r>
              <a:t>Cefr level c1: Can write clear, wellorganized texts that demonstrate a mastery of advanced grammar and a wide range of vocabulary, and can express complex ideas effectively.</a:t>
            </a:r>
          </a:p>
        </p:txBody>
      </p:sp>
    </p:spTree>
  </p:cSld>
  <p:clrMapOvr>
    <a:masterClrMapping/>
  </p:clrMapOvr>
</p:sld>
</file>

<file path=ppt/theme/theme1.xml><?xml version="1.0" encoding="utf-8"?>
<a:theme xmlns:a="http://schemas.openxmlformats.org/drawingml/2006/main" name="PPT figtree 240110">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xmlns="" name="PPT figtree 240110.pptx" id="{795072EE-DD45-42AC-A6E6-0EB4211C5CBA}" vid="{6CE82EEB-BD08-490A-AACD-D5E6FAB6BFD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figtree 240110</Template>
  <TotalTime>0</TotalTime>
  <Words>0</Words>
  <Application>Microsoft Office PowerPoint</Application>
  <PresentationFormat>Custom</PresentationFormat>
  <Paragraphs>0</Paragraphs>
  <Slides>5</Slides>
  <Notes>0</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Figtree</vt:lpstr>
      <vt:lpstr>PPT figtree 240110</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`Maguire</dc:creator>
  <cp:lastModifiedBy>`Maguire</cp:lastModifiedBy>
  <cp:revision>1</cp:revision>
  <dcterms:created xsi:type="dcterms:W3CDTF">2024-04-02T17:51:03Z</dcterms:created>
  <dcterms:modified xsi:type="dcterms:W3CDTF">2024-04-02T17:51:51Z</dcterms:modified>
</cp:coreProperties>
</file>